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7868920" y="0"/>
            <a:ext cx="4321810" cy="6857365"/>
          </a:xfrm>
          <a:custGeom>
            <a:avLst/>
            <a:gdLst>
              <a:gd name="connsiteX0" fmla="*/ 2552450 w 4322051"/>
              <a:gd name="connsiteY0" fmla="*/ 0 h 6863893"/>
              <a:gd name="connsiteX1" fmla="*/ 4322051 w 4322051"/>
              <a:gd name="connsiteY1" fmla="*/ 0 h 6863893"/>
              <a:gd name="connsiteX2" fmla="*/ 4322051 w 4322051"/>
              <a:gd name="connsiteY2" fmla="*/ 6863893 h 6863893"/>
              <a:gd name="connsiteX3" fmla="*/ 2588638 w 4322051"/>
              <a:gd name="connsiteY3" fmla="*/ 6863893 h 6863893"/>
              <a:gd name="connsiteX4" fmla="*/ 2655512 w 4322051"/>
              <a:gd name="connsiteY4" fmla="*/ 6782842 h 6863893"/>
              <a:gd name="connsiteX5" fmla="*/ 2852255 w 4322051"/>
              <a:gd name="connsiteY5" fmla="*/ 6138748 h 6863893"/>
              <a:gd name="connsiteX6" fmla="*/ 1932423 w 4322051"/>
              <a:gd name="connsiteY6" fmla="*/ 5010153 h 6863893"/>
              <a:gd name="connsiteX7" fmla="*/ 1890917 w 4322051"/>
              <a:gd name="connsiteY7" fmla="*/ 5003818 h 6863893"/>
              <a:gd name="connsiteX8" fmla="*/ 495300 w 4322051"/>
              <a:gd name="connsiteY8" fmla="*/ 5003818 h 6863893"/>
              <a:gd name="connsiteX9" fmla="*/ 0 w 4322051"/>
              <a:gd name="connsiteY9" fmla="*/ 4508518 h 6863893"/>
              <a:gd name="connsiteX10" fmla="*/ 495300 w 4322051"/>
              <a:gd name="connsiteY10" fmla="*/ 4013218 h 6863893"/>
              <a:gd name="connsiteX11" fmla="*/ 532130 w 4322051"/>
              <a:gd name="connsiteY11" fmla="*/ 4013218 h 6863893"/>
              <a:gd name="connsiteX12" fmla="*/ 532130 w 4322051"/>
              <a:gd name="connsiteY12" fmla="*/ 4006797 h 6863893"/>
              <a:gd name="connsiteX13" fmla="*/ 1569167 w 4322051"/>
              <a:gd name="connsiteY13" fmla="*/ 4006797 h 6863893"/>
              <a:gd name="connsiteX14" fmla="*/ 2865167 w 4322051"/>
              <a:gd name="connsiteY14" fmla="*/ 2710798 h 6863893"/>
              <a:gd name="connsiteX15" fmla="*/ 1701675 w 4322051"/>
              <a:gd name="connsiteY15" fmla="*/ 1421488 h 6863893"/>
              <a:gd name="connsiteX16" fmla="*/ 1569188 w 4322051"/>
              <a:gd name="connsiteY16" fmla="*/ 1414799 h 6863893"/>
              <a:gd name="connsiteX17" fmla="*/ 870268 w 4322051"/>
              <a:gd name="connsiteY17" fmla="*/ 1414799 h 6863893"/>
              <a:gd name="connsiteX18" fmla="*/ 613093 w 4322051"/>
              <a:gd name="connsiteY18" fmla="*/ 1157624 h 6863893"/>
              <a:gd name="connsiteX19" fmla="*/ 870268 w 4322051"/>
              <a:gd name="connsiteY19" fmla="*/ 900448 h 6863893"/>
              <a:gd name="connsiteX20" fmla="*/ 989330 w 4322051"/>
              <a:gd name="connsiteY20" fmla="*/ 900448 h 6863893"/>
              <a:gd name="connsiteX21" fmla="*/ 1699555 w 4322051"/>
              <a:gd name="connsiteY21" fmla="*/ 900448 h 6863893"/>
              <a:gd name="connsiteX22" fmla="*/ 2556805 w 4322051"/>
              <a:gd name="connsiteY22" fmla="*/ 43199 h 68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22051" h="6863893">
                <a:moveTo>
                  <a:pt x="2552450" y="0"/>
                </a:moveTo>
                <a:lnTo>
                  <a:pt x="4322051" y="0"/>
                </a:lnTo>
                <a:lnTo>
                  <a:pt x="4322051" y="6863893"/>
                </a:lnTo>
                <a:lnTo>
                  <a:pt x="2588638" y="6863893"/>
                </a:lnTo>
                <a:lnTo>
                  <a:pt x="2655512" y="6782842"/>
                </a:lnTo>
                <a:cubicBezTo>
                  <a:pt x="2779725" y="6598982"/>
                  <a:pt x="2852255" y="6377335"/>
                  <a:pt x="2852255" y="6138748"/>
                </a:cubicBezTo>
                <a:cubicBezTo>
                  <a:pt x="2852255" y="5582045"/>
                  <a:pt x="2457370" y="5117572"/>
                  <a:pt x="1932423" y="5010153"/>
                </a:cubicBezTo>
                <a:lnTo>
                  <a:pt x="1890917" y="5003818"/>
                </a:lnTo>
                <a:lnTo>
                  <a:pt x="495300" y="5003818"/>
                </a:lnTo>
                <a:cubicBezTo>
                  <a:pt x="221753" y="5003818"/>
                  <a:pt x="0" y="4782065"/>
                  <a:pt x="0" y="4508518"/>
                </a:cubicBezTo>
                <a:cubicBezTo>
                  <a:pt x="0" y="4234971"/>
                  <a:pt x="221753" y="4013218"/>
                  <a:pt x="495300" y="4013218"/>
                </a:cubicBezTo>
                <a:lnTo>
                  <a:pt x="532130" y="4013218"/>
                </a:lnTo>
                <a:lnTo>
                  <a:pt x="532130" y="4006797"/>
                </a:lnTo>
                <a:lnTo>
                  <a:pt x="1569167" y="4006797"/>
                </a:lnTo>
                <a:cubicBezTo>
                  <a:pt x="2284928" y="4006797"/>
                  <a:pt x="2865167" y="3426558"/>
                  <a:pt x="2865167" y="2710798"/>
                </a:cubicBezTo>
                <a:cubicBezTo>
                  <a:pt x="2865167" y="2039771"/>
                  <a:pt x="2355191" y="1487857"/>
                  <a:pt x="1701675" y="1421488"/>
                </a:cubicBezTo>
                <a:lnTo>
                  <a:pt x="1569188" y="1414799"/>
                </a:lnTo>
                <a:lnTo>
                  <a:pt x="870268" y="1414799"/>
                </a:lnTo>
                <a:cubicBezTo>
                  <a:pt x="728234" y="1414799"/>
                  <a:pt x="613093" y="1299658"/>
                  <a:pt x="613093" y="1157624"/>
                </a:cubicBezTo>
                <a:cubicBezTo>
                  <a:pt x="613093" y="1015590"/>
                  <a:pt x="728234" y="900448"/>
                  <a:pt x="870268" y="900448"/>
                </a:cubicBezTo>
                <a:lnTo>
                  <a:pt x="989330" y="900448"/>
                </a:lnTo>
                <a:lnTo>
                  <a:pt x="1699555" y="900448"/>
                </a:lnTo>
                <a:cubicBezTo>
                  <a:pt x="2173001" y="900448"/>
                  <a:pt x="2556805" y="516645"/>
                  <a:pt x="2556805" y="43199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7507287" y="921544"/>
            <a:ext cx="500063" cy="500063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矩形: 圆角 8"/>
          <p:cNvSpPr/>
          <p:nvPr>
            <p:custDataLst>
              <p:tags r:id="rId4"/>
            </p:custDataLst>
          </p:nvPr>
        </p:nvSpPr>
        <p:spPr>
          <a:xfrm>
            <a:off x="5943603" y="5143501"/>
            <a:ext cx="1197766" cy="31194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5"/>
            </p:custDataLst>
          </p:nvPr>
        </p:nvSpPr>
        <p:spPr>
          <a:xfrm>
            <a:off x="2847974" y="6291262"/>
            <a:ext cx="2767013" cy="566738"/>
          </a:xfrm>
          <a:custGeom>
            <a:avLst/>
            <a:gdLst>
              <a:gd name="connsiteX0" fmla="*/ 373703 w 2767013"/>
              <a:gd name="connsiteY0" fmla="*/ 0 h 566738"/>
              <a:gd name="connsiteX1" fmla="*/ 2393310 w 2767013"/>
              <a:gd name="connsiteY1" fmla="*/ 0 h 566738"/>
              <a:gd name="connsiteX2" fmla="*/ 2767013 w 2767013"/>
              <a:gd name="connsiteY2" fmla="*/ 373703 h 566738"/>
              <a:gd name="connsiteX3" fmla="*/ 2737646 w 2767013"/>
              <a:gd name="connsiteY3" fmla="*/ 519165 h 566738"/>
              <a:gd name="connsiteX4" fmla="*/ 2711824 w 2767013"/>
              <a:gd name="connsiteY4" fmla="*/ 566738 h 566738"/>
              <a:gd name="connsiteX5" fmla="*/ 55190 w 2767013"/>
              <a:gd name="connsiteY5" fmla="*/ 566738 h 566738"/>
              <a:gd name="connsiteX6" fmla="*/ 29368 w 2767013"/>
              <a:gd name="connsiteY6" fmla="*/ 519165 h 566738"/>
              <a:gd name="connsiteX7" fmla="*/ 0 w 2767013"/>
              <a:gd name="connsiteY7" fmla="*/ 373703 h 566738"/>
              <a:gd name="connsiteX8" fmla="*/ 373703 w 2767013"/>
              <a:gd name="connsiteY8" fmla="*/ 0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7013" h="566738">
                <a:moveTo>
                  <a:pt x="373703" y="0"/>
                </a:moveTo>
                <a:lnTo>
                  <a:pt x="2393310" y="0"/>
                </a:lnTo>
                <a:cubicBezTo>
                  <a:pt x="2599701" y="0"/>
                  <a:pt x="2767013" y="167313"/>
                  <a:pt x="2767013" y="373703"/>
                </a:cubicBezTo>
                <a:cubicBezTo>
                  <a:pt x="2767013" y="425301"/>
                  <a:pt x="2756556" y="474456"/>
                  <a:pt x="2737646" y="519165"/>
                </a:cubicBezTo>
                <a:lnTo>
                  <a:pt x="2711824" y="566738"/>
                </a:lnTo>
                <a:lnTo>
                  <a:pt x="55190" y="566738"/>
                </a:lnTo>
                <a:lnTo>
                  <a:pt x="29368" y="519165"/>
                </a:lnTo>
                <a:cubicBezTo>
                  <a:pt x="10457" y="474456"/>
                  <a:pt x="0" y="425301"/>
                  <a:pt x="0" y="373703"/>
                </a:cubicBezTo>
                <a:cubicBezTo>
                  <a:pt x="0" y="167313"/>
                  <a:pt x="167313" y="0"/>
                  <a:pt x="373703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>
            <p:custDataLst>
              <p:tags r:id="rId6"/>
            </p:custDataLst>
          </p:nvPr>
        </p:nvSpPr>
        <p:spPr>
          <a:xfrm>
            <a:off x="919719" y="1421607"/>
            <a:ext cx="550068" cy="17621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>
            <a:off x="8622576" y="1911385"/>
            <a:ext cx="1580515" cy="158051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77800" dist="38100" dir="5400000" sx="105000" sy="105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878400" y="1627200"/>
            <a:ext cx="7128950" cy="15984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878205" y="3387725"/>
            <a:ext cx="7129145" cy="1108075"/>
          </a:xfrm>
        </p:spPr>
        <p:txBody>
          <a:bodyPr wrap="square"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878400" y="5162400"/>
            <a:ext cx="2423600" cy="273993"/>
          </a:xfrm>
        </p:spPr>
        <p:txBody>
          <a:bodyPr wrap="squar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>
            <p:custDataLst>
              <p:tags r:id="rId2"/>
            </p:custDataLst>
          </p:nvPr>
        </p:nvSpPr>
        <p:spPr>
          <a:xfrm>
            <a:off x="2386965" y="0"/>
            <a:ext cx="9804400" cy="6858000"/>
          </a:xfrm>
          <a:custGeom>
            <a:avLst/>
            <a:gdLst>
              <a:gd name="connsiteX0" fmla="*/ 2594802 w 9804093"/>
              <a:gd name="connsiteY0" fmla="*/ 0 h 6863893"/>
              <a:gd name="connsiteX1" fmla="*/ 9573980 w 9804093"/>
              <a:gd name="connsiteY1" fmla="*/ 0 h 6863893"/>
              <a:gd name="connsiteX2" fmla="*/ 9573980 w 9804093"/>
              <a:gd name="connsiteY2" fmla="*/ 4463 h 6863893"/>
              <a:gd name="connsiteX3" fmla="*/ 9804093 w 9804093"/>
              <a:gd name="connsiteY3" fmla="*/ 4463 h 6863893"/>
              <a:gd name="connsiteX4" fmla="*/ 9804093 w 9804093"/>
              <a:gd name="connsiteY4" fmla="*/ 6863893 h 6863893"/>
              <a:gd name="connsiteX5" fmla="*/ 2837430 w 9804093"/>
              <a:gd name="connsiteY5" fmla="*/ 6863893 h 6863893"/>
              <a:gd name="connsiteX6" fmla="*/ 2834448 w 9804093"/>
              <a:gd name="connsiteY6" fmla="*/ 6830122 h 6863893"/>
              <a:gd name="connsiteX7" fmla="*/ 1932322 w 9804093"/>
              <a:gd name="connsiteY7" fmla="*/ 5905518 h 6863893"/>
              <a:gd name="connsiteX8" fmla="*/ 1891047 w 9804093"/>
              <a:gd name="connsiteY8" fmla="*/ 5899168 h 6863893"/>
              <a:gd name="connsiteX9" fmla="*/ 495304 w 9804093"/>
              <a:gd name="connsiteY9" fmla="*/ 5899168 h 6863893"/>
              <a:gd name="connsiteX10" fmla="*/ 0 w 9804093"/>
              <a:gd name="connsiteY10" fmla="*/ 5403868 h 6863893"/>
              <a:gd name="connsiteX11" fmla="*/ 495304 w 9804093"/>
              <a:gd name="connsiteY11" fmla="*/ 4908568 h 6863893"/>
              <a:gd name="connsiteX12" fmla="*/ 532134 w 9804093"/>
              <a:gd name="connsiteY12" fmla="*/ 4908568 h 6863893"/>
              <a:gd name="connsiteX13" fmla="*/ 532134 w 9804093"/>
              <a:gd name="connsiteY13" fmla="*/ 4902218 h 6863893"/>
              <a:gd name="connsiteX14" fmla="*/ 1569099 w 9804093"/>
              <a:gd name="connsiteY14" fmla="*/ 4902218 h 6863893"/>
              <a:gd name="connsiteX15" fmla="*/ 2865146 w 9804093"/>
              <a:gd name="connsiteY15" fmla="*/ 3606183 h 6863893"/>
              <a:gd name="connsiteX16" fmla="*/ 1701815 w 9804093"/>
              <a:gd name="connsiteY16" fmla="*/ 2317133 h 6863893"/>
              <a:gd name="connsiteX17" fmla="*/ 1569099 w 9804093"/>
              <a:gd name="connsiteY17" fmla="*/ 2310148 h 6863893"/>
              <a:gd name="connsiteX18" fmla="*/ 870593 w 9804093"/>
              <a:gd name="connsiteY18" fmla="*/ 2310148 h 6863893"/>
              <a:gd name="connsiteX19" fmla="*/ 613415 w 9804093"/>
              <a:gd name="connsiteY19" fmla="*/ 2052973 h 6863893"/>
              <a:gd name="connsiteX20" fmla="*/ 870593 w 9804093"/>
              <a:gd name="connsiteY20" fmla="*/ 1795798 h 6863893"/>
              <a:gd name="connsiteX21" fmla="*/ 989339 w 9804093"/>
              <a:gd name="connsiteY21" fmla="*/ 1795798 h 6863893"/>
              <a:gd name="connsiteX22" fmla="*/ 1699275 w 9804093"/>
              <a:gd name="connsiteY22" fmla="*/ 1795798 h 6863893"/>
              <a:gd name="connsiteX23" fmla="*/ 1954547 w 9804093"/>
              <a:gd name="connsiteY23" fmla="*/ 1757063 h 6863893"/>
              <a:gd name="connsiteX24" fmla="*/ 1985028 w 9804093"/>
              <a:gd name="connsiteY24" fmla="*/ 1746268 h 6863893"/>
              <a:gd name="connsiteX25" fmla="*/ 2010428 w 9804093"/>
              <a:gd name="connsiteY25" fmla="*/ 1739283 h 6863893"/>
              <a:gd name="connsiteX26" fmla="*/ 2806090 w 9804093"/>
              <a:gd name="connsiteY26" fmla="*/ 658513 h 6863893"/>
              <a:gd name="connsiteX27" fmla="*/ 2597170 w 9804093"/>
              <a:gd name="connsiteY27" fmla="*/ 2943 h 68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04093" h="6863893">
                <a:moveTo>
                  <a:pt x="2594802" y="0"/>
                </a:moveTo>
                <a:lnTo>
                  <a:pt x="9573980" y="0"/>
                </a:lnTo>
                <a:lnTo>
                  <a:pt x="9573980" y="4463"/>
                </a:lnTo>
                <a:lnTo>
                  <a:pt x="9804093" y="4463"/>
                </a:lnTo>
                <a:lnTo>
                  <a:pt x="9804093" y="6863893"/>
                </a:lnTo>
                <a:lnTo>
                  <a:pt x="2837430" y="6863893"/>
                </a:lnTo>
                <a:lnTo>
                  <a:pt x="2834448" y="6830122"/>
                </a:lnTo>
                <a:cubicBezTo>
                  <a:pt x="2751668" y="6367034"/>
                  <a:pt x="2391828" y="5999419"/>
                  <a:pt x="1932322" y="5905518"/>
                </a:cubicBezTo>
                <a:lnTo>
                  <a:pt x="1891047" y="5899168"/>
                </a:lnTo>
                <a:lnTo>
                  <a:pt x="495304" y="5899168"/>
                </a:lnTo>
                <a:cubicBezTo>
                  <a:pt x="221617" y="5899168"/>
                  <a:pt x="0" y="5677553"/>
                  <a:pt x="0" y="5403868"/>
                </a:cubicBezTo>
                <a:cubicBezTo>
                  <a:pt x="0" y="5130183"/>
                  <a:pt x="221617" y="4908568"/>
                  <a:pt x="495304" y="4908568"/>
                </a:cubicBezTo>
                <a:lnTo>
                  <a:pt x="532134" y="4908568"/>
                </a:lnTo>
                <a:lnTo>
                  <a:pt x="532134" y="4902218"/>
                </a:lnTo>
                <a:lnTo>
                  <a:pt x="1569099" y="4902218"/>
                </a:lnTo>
                <a:cubicBezTo>
                  <a:pt x="2284750" y="4902218"/>
                  <a:pt x="2865146" y="4321828"/>
                  <a:pt x="2865146" y="3606183"/>
                </a:cubicBezTo>
                <a:cubicBezTo>
                  <a:pt x="2865146" y="2934988"/>
                  <a:pt x="2355235" y="2383173"/>
                  <a:pt x="1701815" y="2317133"/>
                </a:cubicBezTo>
                <a:lnTo>
                  <a:pt x="1569099" y="2310148"/>
                </a:lnTo>
                <a:lnTo>
                  <a:pt x="870593" y="2310148"/>
                </a:lnTo>
                <a:cubicBezTo>
                  <a:pt x="728351" y="2310148"/>
                  <a:pt x="613415" y="2195213"/>
                  <a:pt x="613415" y="2052973"/>
                </a:cubicBezTo>
                <a:cubicBezTo>
                  <a:pt x="613415" y="1910733"/>
                  <a:pt x="728351" y="1795798"/>
                  <a:pt x="870593" y="1795798"/>
                </a:cubicBezTo>
                <a:lnTo>
                  <a:pt x="989339" y="1795798"/>
                </a:lnTo>
                <a:lnTo>
                  <a:pt x="1699275" y="1795798"/>
                </a:lnTo>
                <a:cubicBezTo>
                  <a:pt x="1788176" y="1795798"/>
                  <a:pt x="1873902" y="1782463"/>
                  <a:pt x="1954547" y="1757063"/>
                </a:cubicBezTo>
                <a:lnTo>
                  <a:pt x="1985028" y="1746268"/>
                </a:lnTo>
                <a:lnTo>
                  <a:pt x="2010428" y="1739283"/>
                </a:lnTo>
                <a:cubicBezTo>
                  <a:pt x="2471442" y="1596408"/>
                  <a:pt x="2806090" y="1166513"/>
                  <a:pt x="2806090" y="658513"/>
                </a:cubicBezTo>
                <a:cubicBezTo>
                  <a:pt x="2806090" y="414038"/>
                  <a:pt x="2728699" y="187918"/>
                  <a:pt x="2597170" y="2943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2232094" y="1788243"/>
            <a:ext cx="500063" cy="500063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7" name="任意多边形: 形状 16"/>
          <p:cNvSpPr/>
          <p:nvPr>
            <p:custDataLst>
              <p:tags r:id="rId4"/>
            </p:custDataLst>
          </p:nvPr>
        </p:nvSpPr>
        <p:spPr>
          <a:xfrm>
            <a:off x="0" y="4067479"/>
            <a:ext cx="107292" cy="292288"/>
          </a:xfrm>
          <a:custGeom>
            <a:avLst/>
            <a:gdLst>
              <a:gd name="connsiteX0" fmla="*/ 0 w 107292"/>
              <a:gd name="connsiteY0" fmla="*/ 0 h 292288"/>
              <a:gd name="connsiteX1" fmla="*/ 12031 w 107292"/>
              <a:gd name="connsiteY1" fmla="*/ 2429 h 292288"/>
              <a:gd name="connsiteX2" fmla="*/ 107292 w 107292"/>
              <a:gd name="connsiteY2" fmla="*/ 146144 h 292288"/>
              <a:gd name="connsiteX3" fmla="*/ 12031 w 107292"/>
              <a:gd name="connsiteY3" fmla="*/ 289859 h 292288"/>
              <a:gd name="connsiteX4" fmla="*/ 0 w 107292"/>
              <a:gd name="connsiteY4" fmla="*/ 292288 h 2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92" h="292288">
                <a:moveTo>
                  <a:pt x="0" y="0"/>
                </a:moveTo>
                <a:lnTo>
                  <a:pt x="12031" y="2429"/>
                </a:lnTo>
                <a:cubicBezTo>
                  <a:pt x="68012" y="26107"/>
                  <a:pt x="107292" y="81538"/>
                  <a:pt x="107292" y="146144"/>
                </a:cubicBezTo>
                <a:cubicBezTo>
                  <a:pt x="107292" y="210750"/>
                  <a:pt x="68012" y="266181"/>
                  <a:pt x="12031" y="289859"/>
                </a:cubicBezTo>
                <a:lnTo>
                  <a:pt x="0" y="29228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/>
          <p:cNvSpPr/>
          <p:nvPr>
            <p:custDataLst>
              <p:tags r:id="rId5"/>
            </p:custDataLst>
          </p:nvPr>
        </p:nvSpPr>
        <p:spPr>
          <a:xfrm>
            <a:off x="0" y="4705350"/>
            <a:ext cx="853816" cy="967826"/>
          </a:xfrm>
          <a:custGeom>
            <a:avLst/>
            <a:gdLst>
              <a:gd name="connsiteX0" fmla="*/ 0 w 853816"/>
              <a:gd name="connsiteY0" fmla="*/ 0 h 967826"/>
              <a:gd name="connsiteX1" fmla="*/ 369903 w 853816"/>
              <a:gd name="connsiteY1" fmla="*/ 0 h 967826"/>
              <a:gd name="connsiteX2" fmla="*/ 853816 w 853816"/>
              <a:gd name="connsiteY2" fmla="*/ 483913 h 967826"/>
              <a:gd name="connsiteX3" fmla="*/ 369903 w 853816"/>
              <a:gd name="connsiteY3" fmla="*/ 967826 h 967826"/>
              <a:gd name="connsiteX4" fmla="*/ 0 w 853816"/>
              <a:gd name="connsiteY4" fmla="*/ 967826 h 9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16" h="967826">
                <a:moveTo>
                  <a:pt x="0" y="0"/>
                </a:moveTo>
                <a:lnTo>
                  <a:pt x="369903" y="0"/>
                </a:lnTo>
                <a:cubicBezTo>
                  <a:pt x="637161" y="0"/>
                  <a:pt x="853816" y="216655"/>
                  <a:pt x="853816" y="483913"/>
                </a:cubicBezTo>
                <a:cubicBezTo>
                  <a:pt x="853816" y="751171"/>
                  <a:pt x="637161" y="967826"/>
                  <a:pt x="369903" y="967826"/>
                </a:cubicBezTo>
                <a:lnTo>
                  <a:pt x="0" y="967826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0" name="矩形: 圆角 9"/>
          <p:cNvSpPr/>
          <p:nvPr>
            <p:custDataLst>
              <p:tags r:id="rId6"/>
            </p:custDataLst>
          </p:nvPr>
        </p:nvSpPr>
        <p:spPr>
          <a:xfrm>
            <a:off x="182012" y="2050182"/>
            <a:ext cx="550068" cy="17621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>
            <p:custDataLst>
              <p:tags r:id="rId7"/>
            </p:custDataLst>
          </p:nvPr>
        </p:nvSpPr>
        <p:spPr>
          <a:xfrm>
            <a:off x="1828104" y="6107832"/>
            <a:ext cx="504000" cy="17621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 noChangeAspect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666000" y="2379600"/>
            <a:ext cx="2408400" cy="2408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228600" dist="38100" dir="5400000" sx="105000" sy="105000" algn="ctr" rotWithShape="0">
              <a:schemeClr val="tx1">
                <a:alpha val="15000"/>
              </a:schemeClr>
            </a:outerShdw>
          </a:effectLst>
        </p:spPr>
        <p:txBody>
          <a:bodyPr wrap="square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9345449" y="4189419"/>
            <a:ext cx="1224000" cy="1224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77800" dist="38100" dir="5400000" sx="105000" sy="105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6200000" flipV="1">
            <a:off x="10864169" y="5502560"/>
            <a:ext cx="576000" cy="576000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6" name="任意多边形: 形状 15"/>
          <p:cNvSpPr/>
          <p:nvPr>
            <p:custDataLst>
              <p:tags r:id="rId4"/>
            </p:custDataLst>
          </p:nvPr>
        </p:nvSpPr>
        <p:spPr>
          <a:xfrm rot="16200000">
            <a:off x="3669665" y="-3668712"/>
            <a:ext cx="4853305" cy="12190730"/>
          </a:xfrm>
          <a:custGeom>
            <a:avLst/>
            <a:gdLst>
              <a:gd name="connsiteX0" fmla="*/ 4852643 w 4852643"/>
              <a:gd name="connsiteY0" fmla="*/ 0 h 12198491"/>
              <a:gd name="connsiteX1" fmla="*/ 4852643 w 4852643"/>
              <a:gd name="connsiteY1" fmla="*/ 12198491 h 12198491"/>
              <a:gd name="connsiteX2" fmla="*/ 2028721 w 4852643"/>
              <a:gd name="connsiteY2" fmla="*/ 12198491 h 12198491"/>
              <a:gd name="connsiteX3" fmla="*/ 2003449 w 4852643"/>
              <a:gd name="connsiteY3" fmla="*/ 12146030 h 12198491"/>
              <a:gd name="connsiteX4" fmla="*/ 805770 w 4852643"/>
              <a:gd name="connsiteY4" fmla="*/ 11433201 h 12198491"/>
              <a:gd name="connsiteX5" fmla="*/ 290492 w 4852643"/>
              <a:gd name="connsiteY5" fmla="*/ 11431611 h 12198491"/>
              <a:gd name="connsiteX6" fmla="*/ 51677 w 4852643"/>
              <a:gd name="connsiteY6" fmla="*/ 11304635 h 12198491"/>
              <a:gd name="connsiteX7" fmla="*/ 49471 w 4852643"/>
              <a:gd name="connsiteY7" fmla="*/ 11300570 h 12198491"/>
              <a:gd name="connsiteX8" fmla="*/ 49187 w 4852643"/>
              <a:gd name="connsiteY8" fmla="*/ 11300225 h 12198491"/>
              <a:gd name="connsiteX9" fmla="*/ 0 w 4852643"/>
              <a:gd name="connsiteY9" fmla="*/ 11139201 h 12198491"/>
              <a:gd name="connsiteX10" fmla="*/ 1 w 4852643"/>
              <a:gd name="connsiteY10" fmla="*/ 11139202 h 12198491"/>
              <a:gd name="connsiteX11" fmla="*/ 437293 w 4852643"/>
              <a:gd name="connsiteY11" fmla="*/ 10851201 h 12198491"/>
              <a:gd name="connsiteX12" fmla="*/ 3313866 w 4852643"/>
              <a:gd name="connsiteY12" fmla="*/ 10851732 h 12198491"/>
              <a:gd name="connsiteX13" fmla="*/ 3531750 w 4852643"/>
              <a:gd name="connsiteY13" fmla="*/ 10633848 h 12198491"/>
              <a:gd name="connsiteX14" fmla="*/ 3313866 w 4852643"/>
              <a:gd name="connsiteY14" fmla="*/ 10415964 h 12198491"/>
              <a:gd name="connsiteX15" fmla="*/ 1690009 w 4852643"/>
              <a:gd name="connsiteY15" fmla="*/ 10413582 h 12198491"/>
              <a:gd name="connsiteX16" fmla="*/ 1223284 w 4852643"/>
              <a:gd name="connsiteY16" fmla="*/ 9946857 h 12198491"/>
              <a:gd name="connsiteX17" fmla="*/ 1690009 w 4852643"/>
              <a:gd name="connsiteY17" fmla="*/ 9480132 h 12198491"/>
              <a:gd name="connsiteX18" fmla="*/ 1969454 w 4852643"/>
              <a:gd name="connsiteY18" fmla="*/ 9472077 h 12198491"/>
              <a:gd name="connsiteX19" fmla="*/ 2449415 w 4852643"/>
              <a:gd name="connsiteY19" fmla="*/ 8883184 h 12198491"/>
              <a:gd name="connsiteX20" fmla="*/ 1848310 w 4852643"/>
              <a:gd name="connsiteY20" fmla="*/ 8282079 h 12198491"/>
              <a:gd name="connsiteX21" fmla="*/ 1077339 w 4852643"/>
              <a:gd name="connsiteY21" fmla="*/ 8282079 h 12198491"/>
              <a:gd name="connsiteX22" fmla="*/ 845384 w 4852643"/>
              <a:gd name="connsiteY22" fmla="*/ 8239973 h 12198491"/>
              <a:gd name="connsiteX23" fmla="*/ 839168 w 4852643"/>
              <a:gd name="connsiteY23" fmla="*/ 8236599 h 12198491"/>
              <a:gd name="connsiteX24" fmla="*/ 828952 w 4852643"/>
              <a:gd name="connsiteY24" fmla="*/ 8233428 h 12198491"/>
              <a:gd name="connsiteX25" fmla="*/ 504145 w 4852643"/>
              <a:gd name="connsiteY25" fmla="*/ 7743407 h 12198491"/>
              <a:gd name="connsiteX26" fmla="*/ 504146 w 4852643"/>
              <a:gd name="connsiteY26" fmla="*/ 7743408 h 12198491"/>
              <a:gd name="connsiteX27" fmla="*/ 1035959 w 4852643"/>
              <a:gd name="connsiteY27" fmla="*/ 7211595 h 12198491"/>
              <a:gd name="connsiteX28" fmla="*/ 1042827 w 4852643"/>
              <a:gd name="connsiteY28" fmla="*/ 7211595 h 12198491"/>
              <a:gd name="connsiteX29" fmla="*/ 2490462 w 4852643"/>
              <a:gd name="connsiteY29" fmla="*/ 7212880 h 12198491"/>
              <a:gd name="connsiteX30" fmla="*/ 2490462 w 4852643"/>
              <a:gd name="connsiteY30" fmla="*/ 7209612 h 12198491"/>
              <a:gd name="connsiteX31" fmla="*/ 2501844 w 4852643"/>
              <a:gd name="connsiteY31" fmla="*/ 7209612 h 12198491"/>
              <a:gd name="connsiteX32" fmla="*/ 3607934 w 4852643"/>
              <a:gd name="connsiteY32" fmla="*/ 6103521 h 12198491"/>
              <a:gd name="connsiteX33" fmla="*/ 2501844 w 4852643"/>
              <a:gd name="connsiteY33" fmla="*/ 4997430 h 12198491"/>
              <a:gd name="connsiteX34" fmla="*/ 2248540 w 4852643"/>
              <a:gd name="connsiteY34" fmla="*/ 4997429 h 12198491"/>
              <a:gd name="connsiteX35" fmla="*/ 2163766 w 4852643"/>
              <a:gd name="connsiteY35" fmla="*/ 4988643 h 12198491"/>
              <a:gd name="connsiteX36" fmla="*/ 1765571 w 4852643"/>
              <a:gd name="connsiteY36" fmla="*/ 4486306 h 12198491"/>
              <a:gd name="connsiteX37" fmla="*/ 2264271 w 4852643"/>
              <a:gd name="connsiteY37" fmla="*/ 3973551 h 12198491"/>
              <a:gd name="connsiteX38" fmla="*/ 2635267 w 4852643"/>
              <a:gd name="connsiteY38" fmla="*/ 3969042 h 12198491"/>
              <a:gd name="connsiteX39" fmla="*/ 3931267 w 4852643"/>
              <a:gd name="connsiteY39" fmla="*/ 2636517 h 12198491"/>
              <a:gd name="connsiteX40" fmla="*/ 2767775 w 4852643"/>
              <a:gd name="connsiteY40" fmla="*/ 1310870 h 12198491"/>
              <a:gd name="connsiteX41" fmla="*/ 2298843 w 4852643"/>
              <a:gd name="connsiteY41" fmla="*/ 1312086 h 12198491"/>
              <a:gd name="connsiteX42" fmla="*/ 2030416 w 4852643"/>
              <a:gd name="connsiteY42" fmla="*/ 1043659 h 12198491"/>
              <a:gd name="connsiteX43" fmla="*/ 2298843 w 4852643"/>
              <a:gd name="connsiteY43" fmla="*/ 775231 h 12198491"/>
              <a:gd name="connsiteX44" fmla="*/ 2765655 w 4852643"/>
              <a:gd name="connsiteY44" fmla="*/ 775146 h 12198491"/>
              <a:gd name="connsiteX45" fmla="*/ 3605488 w 4852643"/>
              <a:gd name="connsiteY45" fmla="*/ 71371 h 12198491"/>
              <a:gd name="connsiteX46" fmla="*/ 3616082 w 4852643"/>
              <a:gd name="connsiteY46" fmla="*/ 0 h 1219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852643" h="12198491">
                <a:moveTo>
                  <a:pt x="4852643" y="0"/>
                </a:moveTo>
                <a:lnTo>
                  <a:pt x="4852643" y="12198491"/>
                </a:lnTo>
                <a:lnTo>
                  <a:pt x="2028721" y="12198491"/>
                </a:lnTo>
                <a:lnTo>
                  <a:pt x="2003449" y="12146030"/>
                </a:lnTo>
                <a:cubicBezTo>
                  <a:pt x="1772796" y="11721437"/>
                  <a:pt x="1322943" y="11433201"/>
                  <a:pt x="805770" y="11433201"/>
                </a:cubicBezTo>
                <a:lnTo>
                  <a:pt x="290492" y="11431611"/>
                </a:lnTo>
                <a:cubicBezTo>
                  <a:pt x="191080" y="11431611"/>
                  <a:pt x="103433" y="11381243"/>
                  <a:pt x="51677" y="11304635"/>
                </a:cubicBezTo>
                <a:lnTo>
                  <a:pt x="49471" y="11300570"/>
                </a:lnTo>
                <a:lnTo>
                  <a:pt x="49187" y="11300225"/>
                </a:lnTo>
                <a:cubicBezTo>
                  <a:pt x="18133" y="11254260"/>
                  <a:pt x="0" y="11198848"/>
                  <a:pt x="0" y="11139201"/>
                </a:cubicBezTo>
                <a:lnTo>
                  <a:pt x="1" y="11139202"/>
                </a:lnTo>
                <a:cubicBezTo>
                  <a:pt x="1" y="10980143"/>
                  <a:pt x="166267" y="10813879"/>
                  <a:pt x="437293" y="10851201"/>
                </a:cubicBezTo>
                <a:lnTo>
                  <a:pt x="3313866" y="10851732"/>
                </a:lnTo>
                <a:cubicBezTo>
                  <a:pt x="3434199" y="10851732"/>
                  <a:pt x="3531750" y="10754182"/>
                  <a:pt x="3531750" y="10633848"/>
                </a:cubicBezTo>
                <a:cubicBezTo>
                  <a:pt x="3531750" y="10513514"/>
                  <a:pt x="3434199" y="10415964"/>
                  <a:pt x="3313866" y="10415964"/>
                </a:cubicBezTo>
                <a:lnTo>
                  <a:pt x="1690009" y="10413582"/>
                </a:lnTo>
                <a:cubicBezTo>
                  <a:pt x="1432244" y="10413582"/>
                  <a:pt x="1223284" y="10204622"/>
                  <a:pt x="1223284" y="9946857"/>
                </a:cubicBezTo>
                <a:cubicBezTo>
                  <a:pt x="1223284" y="9689092"/>
                  <a:pt x="1432244" y="9480132"/>
                  <a:pt x="1690009" y="9480132"/>
                </a:cubicBezTo>
                <a:lnTo>
                  <a:pt x="1969454" y="9472077"/>
                </a:lnTo>
                <a:cubicBezTo>
                  <a:pt x="2243367" y="9416026"/>
                  <a:pt x="2449415" y="9173667"/>
                  <a:pt x="2449415" y="8883184"/>
                </a:cubicBezTo>
                <a:cubicBezTo>
                  <a:pt x="2449415" y="8551203"/>
                  <a:pt x="2180291" y="8282079"/>
                  <a:pt x="1848310" y="8282079"/>
                </a:cubicBezTo>
                <a:lnTo>
                  <a:pt x="1077339" y="8282079"/>
                </a:lnTo>
                <a:lnTo>
                  <a:pt x="845384" y="8239973"/>
                </a:lnTo>
                <a:lnTo>
                  <a:pt x="839168" y="8236599"/>
                </a:lnTo>
                <a:lnTo>
                  <a:pt x="828952" y="8233428"/>
                </a:lnTo>
                <a:cubicBezTo>
                  <a:pt x="638077" y="8152694"/>
                  <a:pt x="504145" y="7963691"/>
                  <a:pt x="504145" y="7743407"/>
                </a:cubicBezTo>
                <a:lnTo>
                  <a:pt x="504146" y="7743408"/>
                </a:lnTo>
                <a:cubicBezTo>
                  <a:pt x="504146" y="7449696"/>
                  <a:pt x="742247" y="7211595"/>
                  <a:pt x="1035959" y="7211595"/>
                </a:cubicBezTo>
                <a:lnTo>
                  <a:pt x="1042827" y="7211595"/>
                </a:lnTo>
                <a:cubicBezTo>
                  <a:pt x="1469388" y="7240014"/>
                  <a:pt x="2007917" y="7212451"/>
                  <a:pt x="2490462" y="7212880"/>
                </a:cubicBezTo>
                <a:lnTo>
                  <a:pt x="2490462" y="7209612"/>
                </a:lnTo>
                <a:lnTo>
                  <a:pt x="2501844" y="7209612"/>
                </a:lnTo>
                <a:cubicBezTo>
                  <a:pt x="3112720" y="7209612"/>
                  <a:pt x="3607934" y="6714398"/>
                  <a:pt x="3607934" y="6103521"/>
                </a:cubicBezTo>
                <a:cubicBezTo>
                  <a:pt x="3607934" y="5492644"/>
                  <a:pt x="3112720" y="4997430"/>
                  <a:pt x="2501844" y="4997430"/>
                </a:cubicBezTo>
                <a:lnTo>
                  <a:pt x="2248540" y="4997429"/>
                </a:lnTo>
                <a:lnTo>
                  <a:pt x="2163766" y="4988643"/>
                </a:lnTo>
                <a:cubicBezTo>
                  <a:pt x="1936517" y="4940830"/>
                  <a:pt x="1765571" y="4734093"/>
                  <a:pt x="1765571" y="4486306"/>
                </a:cubicBezTo>
                <a:cubicBezTo>
                  <a:pt x="1765571" y="4203119"/>
                  <a:pt x="1988847" y="3973551"/>
                  <a:pt x="2264271" y="3973551"/>
                </a:cubicBezTo>
                <a:lnTo>
                  <a:pt x="2635267" y="3969042"/>
                </a:lnTo>
                <a:cubicBezTo>
                  <a:pt x="3351029" y="3969042"/>
                  <a:pt x="3931267" y="3372450"/>
                  <a:pt x="3931267" y="2636517"/>
                </a:cubicBezTo>
                <a:cubicBezTo>
                  <a:pt x="3931267" y="1946579"/>
                  <a:pt x="3421291" y="1379109"/>
                  <a:pt x="2767775" y="1310870"/>
                </a:cubicBezTo>
                <a:lnTo>
                  <a:pt x="2298843" y="1312086"/>
                </a:lnTo>
                <a:cubicBezTo>
                  <a:pt x="2150595" y="1312086"/>
                  <a:pt x="2030416" y="1191907"/>
                  <a:pt x="2030416" y="1043659"/>
                </a:cubicBezTo>
                <a:cubicBezTo>
                  <a:pt x="2030416" y="895410"/>
                  <a:pt x="2150595" y="775231"/>
                  <a:pt x="2298843" y="775231"/>
                </a:cubicBezTo>
                <a:lnTo>
                  <a:pt x="2765655" y="775146"/>
                </a:lnTo>
                <a:cubicBezTo>
                  <a:pt x="3179920" y="775146"/>
                  <a:pt x="3525553" y="473014"/>
                  <a:pt x="3605488" y="71371"/>
                </a:cubicBezTo>
                <a:lnTo>
                  <a:pt x="3616082" y="0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椭圆 10"/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6200000">
            <a:off x="752035" y="3194206"/>
            <a:ext cx="576000" cy="576000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897200" y="3646800"/>
            <a:ext cx="5824400" cy="2182500"/>
          </a:xfrm>
        </p:spPr>
        <p:txBody>
          <a:bodyPr wrap="square" anchor="t">
            <a:normAutofit/>
          </a:bodyPr>
          <a:lstStyle>
            <a:lvl1pPr algn="l">
              <a:defRPr sz="5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1897380" y="2552700"/>
            <a:ext cx="5824220" cy="925195"/>
          </a:xfrm>
        </p:spPr>
        <p:txBody>
          <a:bodyPr wrap="none" anchor="ctr">
            <a:normAutofit/>
          </a:bodyPr>
          <a:lstStyle>
            <a:lvl1pPr marL="0" indent="0" algn="l">
              <a:buNone/>
              <a:defRPr sz="5400" b="1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 flipH="1">
            <a:off x="0" y="0"/>
            <a:ext cx="4418330" cy="6858000"/>
          </a:xfrm>
          <a:custGeom>
            <a:avLst/>
            <a:gdLst>
              <a:gd name="connsiteX0" fmla="*/ 4418481 w 4418481"/>
              <a:gd name="connsiteY0" fmla="*/ 0 h 6863893"/>
              <a:gd name="connsiteX1" fmla="*/ 2552450 w 4418481"/>
              <a:gd name="connsiteY1" fmla="*/ 0 h 6863893"/>
              <a:gd name="connsiteX2" fmla="*/ 2556805 w 4418481"/>
              <a:gd name="connsiteY2" fmla="*/ 43199 h 6863893"/>
              <a:gd name="connsiteX3" fmla="*/ 1699555 w 4418481"/>
              <a:gd name="connsiteY3" fmla="*/ 900449 h 6863893"/>
              <a:gd name="connsiteX4" fmla="*/ 989330 w 4418481"/>
              <a:gd name="connsiteY4" fmla="*/ 900449 h 6863893"/>
              <a:gd name="connsiteX5" fmla="*/ 870268 w 4418481"/>
              <a:gd name="connsiteY5" fmla="*/ 900449 h 6863893"/>
              <a:gd name="connsiteX6" fmla="*/ 613093 w 4418481"/>
              <a:gd name="connsiteY6" fmla="*/ 1157624 h 6863893"/>
              <a:gd name="connsiteX7" fmla="*/ 870268 w 4418481"/>
              <a:gd name="connsiteY7" fmla="*/ 1414798 h 6863893"/>
              <a:gd name="connsiteX8" fmla="*/ 1569188 w 4418481"/>
              <a:gd name="connsiteY8" fmla="*/ 1414798 h 6863893"/>
              <a:gd name="connsiteX9" fmla="*/ 1701675 w 4418481"/>
              <a:gd name="connsiteY9" fmla="*/ 1421488 h 6863893"/>
              <a:gd name="connsiteX10" fmla="*/ 2865167 w 4418481"/>
              <a:gd name="connsiteY10" fmla="*/ 2710798 h 6863893"/>
              <a:gd name="connsiteX11" fmla="*/ 1569167 w 4418481"/>
              <a:gd name="connsiteY11" fmla="*/ 4006797 h 6863893"/>
              <a:gd name="connsiteX12" fmla="*/ 532130 w 4418481"/>
              <a:gd name="connsiteY12" fmla="*/ 4006797 h 6863893"/>
              <a:gd name="connsiteX13" fmla="*/ 532130 w 4418481"/>
              <a:gd name="connsiteY13" fmla="*/ 4013218 h 6863893"/>
              <a:gd name="connsiteX14" fmla="*/ 495300 w 4418481"/>
              <a:gd name="connsiteY14" fmla="*/ 4013218 h 6863893"/>
              <a:gd name="connsiteX15" fmla="*/ 0 w 4418481"/>
              <a:gd name="connsiteY15" fmla="*/ 4508518 h 6863893"/>
              <a:gd name="connsiteX16" fmla="*/ 495300 w 4418481"/>
              <a:gd name="connsiteY16" fmla="*/ 5003818 h 6863893"/>
              <a:gd name="connsiteX17" fmla="*/ 1890917 w 4418481"/>
              <a:gd name="connsiteY17" fmla="*/ 5003818 h 6863893"/>
              <a:gd name="connsiteX18" fmla="*/ 1932423 w 4418481"/>
              <a:gd name="connsiteY18" fmla="*/ 5010153 h 6863893"/>
              <a:gd name="connsiteX19" fmla="*/ 2852255 w 4418481"/>
              <a:gd name="connsiteY19" fmla="*/ 6138748 h 6863893"/>
              <a:gd name="connsiteX20" fmla="*/ 2655511 w 4418481"/>
              <a:gd name="connsiteY20" fmla="*/ 6782842 h 6863893"/>
              <a:gd name="connsiteX21" fmla="*/ 2588638 w 4418481"/>
              <a:gd name="connsiteY21" fmla="*/ 6863893 h 6863893"/>
              <a:gd name="connsiteX22" fmla="*/ 4418481 w 4418481"/>
              <a:gd name="connsiteY22" fmla="*/ 6863893 h 68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18481" h="6863893">
                <a:moveTo>
                  <a:pt x="4418481" y="0"/>
                </a:moveTo>
                <a:lnTo>
                  <a:pt x="2552450" y="0"/>
                </a:lnTo>
                <a:lnTo>
                  <a:pt x="2556805" y="43199"/>
                </a:lnTo>
                <a:cubicBezTo>
                  <a:pt x="2556805" y="516645"/>
                  <a:pt x="2173001" y="900449"/>
                  <a:pt x="1699555" y="900449"/>
                </a:cubicBezTo>
                <a:lnTo>
                  <a:pt x="989330" y="900449"/>
                </a:lnTo>
                <a:lnTo>
                  <a:pt x="870268" y="900449"/>
                </a:lnTo>
                <a:cubicBezTo>
                  <a:pt x="728234" y="900449"/>
                  <a:pt x="613093" y="1015590"/>
                  <a:pt x="613093" y="1157624"/>
                </a:cubicBezTo>
                <a:cubicBezTo>
                  <a:pt x="613093" y="1299658"/>
                  <a:pt x="728234" y="1414798"/>
                  <a:pt x="870268" y="1414798"/>
                </a:cubicBezTo>
                <a:lnTo>
                  <a:pt x="1569188" y="1414798"/>
                </a:lnTo>
                <a:lnTo>
                  <a:pt x="1701675" y="1421488"/>
                </a:lnTo>
                <a:cubicBezTo>
                  <a:pt x="2355191" y="1487857"/>
                  <a:pt x="2865167" y="2039771"/>
                  <a:pt x="2865167" y="2710798"/>
                </a:cubicBezTo>
                <a:cubicBezTo>
                  <a:pt x="2865167" y="3426559"/>
                  <a:pt x="2284928" y="4006797"/>
                  <a:pt x="1569167" y="4006797"/>
                </a:cubicBezTo>
                <a:lnTo>
                  <a:pt x="532130" y="4006797"/>
                </a:lnTo>
                <a:lnTo>
                  <a:pt x="532130" y="4013218"/>
                </a:lnTo>
                <a:lnTo>
                  <a:pt x="495300" y="4013218"/>
                </a:lnTo>
                <a:cubicBezTo>
                  <a:pt x="221753" y="4013218"/>
                  <a:pt x="0" y="4234971"/>
                  <a:pt x="0" y="4508518"/>
                </a:cubicBezTo>
                <a:cubicBezTo>
                  <a:pt x="0" y="4782065"/>
                  <a:pt x="221753" y="5003818"/>
                  <a:pt x="495300" y="5003818"/>
                </a:cubicBezTo>
                <a:lnTo>
                  <a:pt x="1890917" y="5003818"/>
                </a:lnTo>
                <a:lnTo>
                  <a:pt x="1932423" y="5010153"/>
                </a:lnTo>
                <a:cubicBezTo>
                  <a:pt x="2457370" y="5117572"/>
                  <a:pt x="2852255" y="5582045"/>
                  <a:pt x="2852255" y="6138748"/>
                </a:cubicBezTo>
                <a:cubicBezTo>
                  <a:pt x="2852255" y="6377335"/>
                  <a:pt x="2779725" y="6598982"/>
                  <a:pt x="2655511" y="6782842"/>
                </a:cubicBezTo>
                <a:lnTo>
                  <a:pt x="2588638" y="6863893"/>
                </a:lnTo>
                <a:lnTo>
                  <a:pt x="4418481" y="6863893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 flipH="1">
            <a:off x="4272531" y="921544"/>
            <a:ext cx="500063" cy="500063"/>
          </a:xfrm>
          <a:prstGeom prst="ellipse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矩形: 圆角 8"/>
          <p:cNvSpPr/>
          <p:nvPr>
            <p:custDataLst>
              <p:tags r:id="rId4"/>
            </p:custDataLst>
          </p:nvPr>
        </p:nvSpPr>
        <p:spPr>
          <a:xfrm flipH="1">
            <a:off x="5138512" y="5143501"/>
            <a:ext cx="1197766" cy="31194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任意多边形: 形状 26"/>
          <p:cNvSpPr/>
          <p:nvPr>
            <p:custDataLst>
              <p:tags r:id="rId5"/>
            </p:custDataLst>
          </p:nvPr>
        </p:nvSpPr>
        <p:spPr>
          <a:xfrm flipH="1">
            <a:off x="6664115" y="6291262"/>
            <a:ext cx="2767013" cy="566738"/>
          </a:xfrm>
          <a:custGeom>
            <a:avLst/>
            <a:gdLst>
              <a:gd name="connsiteX0" fmla="*/ 2393310 w 2767013"/>
              <a:gd name="connsiteY0" fmla="*/ 0 h 566738"/>
              <a:gd name="connsiteX1" fmla="*/ 373703 w 2767013"/>
              <a:gd name="connsiteY1" fmla="*/ 0 h 566738"/>
              <a:gd name="connsiteX2" fmla="*/ 0 w 2767013"/>
              <a:gd name="connsiteY2" fmla="*/ 373703 h 566738"/>
              <a:gd name="connsiteX3" fmla="*/ 29368 w 2767013"/>
              <a:gd name="connsiteY3" fmla="*/ 519165 h 566738"/>
              <a:gd name="connsiteX4" fmla="*/ 55189 w 2767013"/>
              <a:gd name="connsiteY4" fmla="*/ 566738 h 566738"/>
              <a:gd name="connsiteX5" fmla="*/ 2711824 w 2767013"/>
              <a:gd name="connsiteY5" fmla="*/ 566738 h 566738"/>
              <a:gd name="connsiteX6" fmla="*/ 2737646 w 2767013"/>
              <a:gd name="connsiteY6" fmla="*/ 519165 h 566738"/>
              <a:gd name="connsiteX7" fmla="*/ 2767013 w 2767013"/>
              <a:gd name="connsiteY7" fmla="*/ 373703 h 566738"/>
              <a:gd name="connsiteX8" fmla="*/ 2393310 w 2767013"/>
              <a:gd name="connsiteY8" fmla="*/ 0 h 56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7013" h="566738">
                <a:moveTo>
                  <a:pt x="2393310" y="0"/>
                </a:moveTo>
                <a:lnTo>
                  <a:pt x="373703" y="0"/>
                </a:lnTo>
                <a:cubicBezTo>
                  <a:pt x="167313" y="0"/>
                  <a:pt x="0" y="167313"/>
                  <a:pt x="0" y="373703"/>
                </a:cubicBezTo>
                <a:cubicBezTo>
                  <a:pt x="0" y="425301"/>
                  <a:pt x="10457" y="474456"/>
                  <a:pt x="29368" y="519165"/>
                </a:cubicBezTo>
                <a:lnTo>
                  <a:pt x="55189" y="566738"/>
                </a:lnTo>
                <a:lnTo>
                  <a:pt x="2711824" y="566738"/>
                </a:lnTo>
                <a:lnTo>
                  <a:pt x="2737646" y="519165"/>
                </a:lnTo>
                <a:cubicBezTo>
                  <a:pt x="2756556" y="474456"/>
                  <a:pt x="2767013" y="425301"/>
                  <a:pt x="2767013" y="373703"/>
                </a:cubicBezTo>
                <a:cubicBezTo>
                  <a:pt x="2767013" y="167313"/>
                  <a:pt x="2599700" y="0"/>
                  <a:pt x="2393310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2" name="矩形: 圆角 11"/>
          <p:cNvSpPr/>
          <p:nvPr>
            <p:custDataLst>
              <p:tags r:id="rId6"/>
            </p:custDataLst>
          </p:nvPr>
        </p:nvSpPr>
        <p:spPr>
          <a:xfrm flipH="1">
            <a:off x="10720638" y="1421607"/>
            <a:ext cx="550068" cy="17621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7"/>
            </p:custDataLst>
          </p:nvPr>
        </p:nvSpPr>
        <p:spPr>
          <a:xfrm flipH="1">
            <a:off x="2105818" y="1925899"/>
            <a:ext cx="1580515" cy="158051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4363200" y="2322000"/>
            <a:ext cx="6904800" cy="1015200"/>
          </a:xfrm>
        </p:spPr>
        <p:txBody>
          <a:bodyPr wrap="square" anchor="b">
            <a:normAutofit/>
          </a:bodyPr>
          <a:lstStyle>
            <a:lvl1pPr algn="r">
              <a:lnSpc>
                <a:spcPct val="100000"/>
              </a:lnSpc>
              <a:defRPr sz="6000"/>
            </a:lvl1pPr>
          </a:lstStyle>
          <a:p>
            <a:r>
              <a:rPr lang="zh-CN" altLang="en-US" dirty="0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9"/>
            </p:custDataLst>
          </p:nvPr>
        </p:nvSpPr>
        <p:spPr>
          <a:xfrm>
            <a:off x="4362450" y="3459480"/>
            <a:ext cx="6905625" cy="461010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9075600" y="4438800"/>
            <a:ext cx="2196000" cy="367200"/>
          </a:xfrm>
        </p:spPr>
        <p:txBody>
          <a:bodyPr wrap="square" anchor="ctr">
            <a:normAutofit/>
          </a:bodyPr>
          <a:lstStyle>
            <a:lvl1pPr marL="0" indent="0" algn="r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>
            <p:custDataLst>
              <p:tags r:id="rId12"/>
            </p:custDataLst>
          </p:nvPr>
        </p:nvSpPr>
        <p:spPr>
          <a:xfrm>
            <a:off x="7868920" y="0"/>
            <a:ext cx="4321810" cy="6858000"/>
          </a:xfrm>
          <a:custGeom>
            <a:avLst/>
            <a:gdLst>
              <a:gd name="connsiteX0" fmla="*/ 2552450 w 4322051"/>
              <a:gd name="connsiteY0" fmla="*/ 0 h 6863893"/>
              <a:gd name="connsiteX1" fmla="*/ 4322051 w 4322051"/>
              <a:gd name="connsiteY1" fmla="*/ 0 h 6863893"/>
              <a:gd name="connsiteX2" fmla="*/ 4322051 w 4322051"/>
              <a:gd name="connsiteY2" fmla="*/ 6863893 h 6863893"/>
              <a:gd name="connsiteX3" fmla="*/ 2588638 w 4322051"/>
              <a:gd name="connsiteY3" fmla="*/ 6863893 h 6863893"/>
              <a:gd name="connsiteX4" fmla="*/ 2655512 w 4322051"/>
              <a:gd name="connsiteY4" fmla="*/ 6782842 h 6863893"/>
              <a:gd name="connsiteX5" fmla="*/ 2852255 w 4322051"/>
              <a:gd name="connsiteY5" fmla="*/ 6138748 h 6863893"/>
              <a:gd name="connsiteX6" fmla="*/ 1932423 w 4322051"/>
              <a:gd name="connsiteY6" fmla="*/ 5010153 h 6863893"/>
              <a:gd name="connsiteX7" fmla="*/ 1890917 w 4322051"/>
              <a:gd name="connsiteY7" fmla="*/ 5003818 h 6863893"/>
              <a:gd name="connsiteX8" fmla="*/ 495300 w 4322051"/>
              <a:gd name="connsiteY8" fmla="*/ 5003818 h 6863893"/>
              <a:gd name="connsiteX9" fmla="*/ 0 w 4322051"/>
              <a:gd name="connsiteY9" fmla="*/ 4508518 h 6863893"/>
              <a:gd name="connsiteX10" fmla="*/ 495300 w 4322051"/>
              <a:gd name="connsiteY10" fmla="*/ 4013218 h 6863893"/>
              <a:gd name="connsiteX11" fmla="*/ 532130 w 4322051"/>
              <a:gd name="connsiteY11" fmla="*/ 4013218 h 6863893"/>
              <a:gd name="connsiteX12" fmla="*/ 532130 w 4322051"/>
              <a:gd name="connsiteY12" fmla="*/ 4006797 h 6863893"/>
              <a:gd name="connsiteX13" fmla="*/ 1569167 w 4322051"/>
              <a:gd name="connsiteY13" fmla="*/ 4006797 h 6863893"/>
              <a:gd name="connsiteX14" fmla="*/ 2865167 w 4322051"/>
              <a:gd name="connsiteY14" fmla="*/ 2710798 h 6863893"/>
              <a:gd name="connsiteX15" fmla="*/ 1701675 w 4322051"/>
              <a:gd name="connsiteY15" fmla="*/ 1421488 h 6863893"/>
              <a:gd name="connsiteX16" fmla="*/ 1569188 w 4322051"/>
              <a:gd name="connsiteY16" fmla="*/ 1414799 h 6863893"/>
              <a:gd name="connsiteX17" fmla="*/ 870268 w 4322051"/>
              <a:gd name="connsiteY17" fmla="*/ 1414799 h 6863893"/>
              <a:gd name="connsiteX18" fmla="*/ 613093 w 4322051"/>
              <a:gd name="connsiteY18" fmla="*/ 1157624 h 6863893"/>
              <a:gd name="connsiteX19" fmla="*/ 870268 w 4322051"/>
              <a:gd name="connsiteY19" fmla="*/ 900448 h 6863893"/>
              <a:gd name="connsiteX20" fmla="*/ 989330 w 4322051"/>
              <a:gd name="connsiteY20" fmla="*/ 900448 h 6863893"/>
              <a:gd name="connsiteX21" fmla="*/ 1699555 w 4322051"/>
              <a:gd name="connsiteY21" fmla="*/ 900448 h 6863893"/>
              <a:gd name="connsiteX22" fmla="*/ 2556805 w 4322051"/>
              <a:gd name="connsiteY22" fmla="*/ 43199 h 686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22051" h="6863893">
                <a:moveTo>
                  <a:pt x="2552450" y="0"/>
                </a:moveTo>
                <a:lnTo>
                  <a:pt x="4322051" y="0"/>
                </a:lnTo>
                <a:lnTo>
                  <a:pt x="4322051" y="6863893"/>
                </a:lnTo>
                <a:lnTo>
                  <a:pt x="2588638" y="6863893"/>
                </a:lnTo>
                <a:lnTo>
                  <a:pt x="2655512" y="6782842"/>
                </a:lnTo>
                <a:cubicBezTo>
                  <a:pt x="2779725" y="6598982"/>
                  <a:pt x="2852255" y="6377335"/>
                  <a:pt x="2852255" y="6138748"/>
                </a:cubicBezTo>
                <a:cubicBezTo>
                  <a:pt x="2852255" y="5582045"/>
                  <a:pt x="2457370" y="5117572"/>
                  <a:pt x="1932423" y="5010153"/>
                </a:cubicBezTo>
                <a:lnTo>
                  <a:pt x="1890917" y="5003818"/>
                </a:lnTo>
                <a:lnTo>
                  <a:pt x="495300" y="5003818"/>
                </a:lnTo>
                <a:cubicBezTo>
                  <a:pt x="221753" y="5003818"/>
                  <a:pt x="0" y="4782065"/>
                  <a:pt x="0" y="4508518"/>
                </a:cubicBezTo>
                <a:cubicBezTo>
                  <a:pt x="0" y="4234971"/>
                  <a:pt x="221753" y="4013218"/>
                  <a:pt x="495300" y="4013218"/>
                </a:cubicBezTo>
                <a:lnTo>
                  <a:pt x="532130" y="4013218"/>
                </a:lnTo>
                <a:lnTo>
                  <a:pt x="532130" y="4006797"/>
                </a:lnTo>
                <a:lnTo>
                  <a:pt x="1569167" y="4006797"/>
                </a:lnTo>
                <a:cubicBezTo>
                  <a:pt x="2284928" y="4006797"/>
                  <a:pt x="2865167" y="3426558"/>
                  <a:pt x="2865167" y="2710798"/>
                </a:cubicBezTo>
                <a:cubicBezTo>
                  <a:pt x="2865167" y="2039771"/>
                  <a:pt x="2355191" y="1487857"/>
                  <a:pt x="1701675" y="1421488"/>
                </a:cubicBezTo>
                <a:lnTo>
                  <a:pt x="1569188" y="1414799"/>
                </a:lnTo>
                <a:lnTo>
                  <a:pt x="870268" y="1414799"/>
                </a:lnTo>
                <a:cubicBezTo>
                  <a:pt x="728234" y="1414799"/>
                  <a:pt x="613093" y="1299658"/>
                  <a:pt x="613093" y="1157624"/>
                </a:cubicBezTo>
                <a:cubicBezTo>
                  <a:pt x="613093" y="1015590"/>
                  <a:pt x="728234" y="900448"/>
                  <a:pt x="870268" y="900448"/>
                </a:cubicBezTo>
                <a:lnTo>
                  <a:pt x="989330" y="900448"/>
                </a:lnTo>
                <a:lnTo>
                  <a:pt x="1699555" y="900448"/>
                </a:lnTo>
                <a:cubicBezTo>
                  <a:pt x="2173001" y="900448"/>
                  <a:pt x="2556805" y="516645"/>
                  <a:pt x="2556805" y="4319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13"/>
            </p:custDataLst>
          </p:nvPr>
        </p:nvSpPr>
        <p:spPr>
          <a:xfrm>
            <a:off x="8622576" y="1911385"/>
            <a:ext cx="1580515" cy="1580515"/>
          </a:xfrm>
          <a:prstGeom prst="ellipse">
            <a:avLst/>
          </a:prstGeom>
          <a:solidFill>
            <a:schemeClr val="tx1">
              <a:lumMod val="75000"/>
              <a:lumOff val="25000"/>
              <a:alpha val="5000"/>
            </a:schemeClr>
          </a:solidFill>
          <a:ln>
            <a:noFill/>
          </a:ln>
          <a:effectLst>
            <a:outerShdw blurRad="177800" dist="38100" dir="5400000" sx="105000" sy="105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9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10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altLang="en-US" sz="6000" b="1"/>
              <a:t>高危妊娠</a:t>
            </a:r>
            <a:endParaRPr altLang="en-US" sz="6000" b="1"/>
          </a:p>
        </p:txBody>
      </p:sp>
      <p:sp>
        <p:nvSpPr>
          <p:cNvPr id="9" name="副标题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78205" y="4318635"/>
            <a:ext cx="7129145" cy="1108075"/>
          </a:xfrm>
        </p:spPr>
        <p:txBody>
          <a:bodyPr/>
          <a:p>
            <a: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altLang="en-US" sz="2400">
                <a:latin typeface="+mj-ea"/>
                <a:ea typeface="+mj-ea"/>
              </a:rPr>
              <a:t>遵义市播州区人民医院</a:t>
            </a:r>
            <a:r>
              <a:rPr altLang="zh-CN" sz="2400">
                <a:latin typeface="+mj-ea"/>
                <a:ea typeface="+mj-ea"/>
              </a:rPr>
              <a:t>   </a:t>
            </a:r>
            <a:r>
              <a:rPr sz="2400">
                <a:latin typeface="+mj-ea"/>
                <a:ea typeface="+mj-ea"/>
              </a:rPr>
              <a:t>产科</a:t>
            </a:r>
            <a:endParaRPr sz="2400"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 YOU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8900" y="1722120"/>
            <a:ext cx="9513570" cy="4546600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什么是高危妊娠？</a:t>
            </a:r>
            <a:endParaRPr lang="zh-CN" altLang="en-US" dirty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内容占位符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5260" y="1691005"/>
            <a:ext cx="8844915" cy="4780915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哪些属于高危妊娠</a:t>
            </a:r>
            <a:endParaRPr lang="zh-CN" altLang="en-US" dirty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0" y="636905"/>
            <a:ext cx="8921115" cy="57518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1005"/>
            <a:ext cx="10617200" cy="4378325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妊娠期高血压疾病高危人群</a:t>
            </a:r>
            <a:endParaRPr lang="zh-CN" altLang="en-US" dirty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1005"/>
            <a:ext cx="10252710" cy="4635500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妊娠期糖尿病高危人群</a:t>
            </a:r>
            <a:endParaRPr lang="zh-CN" altLang="en-US" dirty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1005"/>
            <a:ext cx="10186035" cy="4688840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早产高危因素</a:t>
            </a:r>
            <a:endParaRPr lang="zh-CN" altLang="en-US" dirty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275" y="883920"/>
            <a:ext cx="10880090" cy="50901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691005"/>
            <a:ext cx="9774555" cy="4920615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sym typeface="+mn-ea"/>
              </a:rPr>
              <a:t>妊娠期需要特别注意的情况</a:t>
            </a:r>
            <a:endParaRPr lang="zh-CN" altLang="en-US" dirty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2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10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10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16_9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6"/>
  <p:tag name="KSO_WM_TEMPLATE_CATEGORY" val="custom"/>
  <p:tag name="KSO_WM_UNIT_ISCONTENTSTITLE" val="0"/>
</p:tagLst>
</file>

<file path=ppt/tags/tag105.xml><?xml version="1.0" encoding="utf-8"?>
<p:tagLst xmlns:p="http://schemas.openxmlformats.org/presentationml/2006/main">
  <p:tag name="KSO_WM_SLIDE_TYPE" val="endPag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8616"/>
  <p:tag name="KSO_WM_TEMPLATE_CATEGORY" val="custom"/>
  <p:tag name="KSO_WM_SLIDE_INDEX" val="9"/>
  <p:tag name="KSO_WM_SLIDE_ID" val="custom20238616_9"/>
  <p:tag name="KSO_WM_TEMPLATE_MASTER_TYPE" val="0"/>
  <p:tag name="KSO_WM_SLIDE_LAYOUT" val="a_b_f"/>
  <p:tag name="KSO_WM_SLIDE_LAYOUT_CNT" val="1_1_1"/>
</p:tagLst>
</file>

<file path=ppt/tags/tag11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9"/>
</p:tagLst>
</file>

<file path=ppt/tags/tag1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4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15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9"/>
</p:tagLst>
</file>

<file path=ppt/tags/tag2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8"/>
</p:tagLst>
</file>

<file path=ppt/tags/tag33.xml><?xml version="1.0" encoding="utf-8"?>
<p:tagLst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9"/>
</p:tagLst>
</file>

<file path=ppt/tags/tag3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3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39.xml><?xml version="1.0" encoding="utf-8"?>
<p:tagLst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</p:tagLst>
</file>

<file path=ppt/tags/tag4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4.xml><?xml version="1.0" encoding="utf-8"?>
<p:tagLst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45.xml><?xml version="1.0" encoding="utf-8"?>
<p:tagLst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46.xml><?xml version="1.0" encoding="utf-8"?>
<p:tagLst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TEXT_LAYER_COUNT" val="1"/>
</p:tagLst>
</file>

<file path=ppt/tags/tag47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52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408"/>
</p:tagLst>
</file>

<file path=ppt/tags/tag59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41"/>
</p:tagLst>
</file>

<file path=ppt/tags/tag63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67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10"/>
</p:tagLst>
</file>

<file path=ppt/tags/tag70.xml><?xml version="1.0" encoding="utf-8"?>
<p:tagLst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9"/>
</p:tagLst>
</file>

<file path=ppt/tags/tag74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6"/>
</p:tagLst>
</file>

<file path=ppt/tags/tag75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VALUE" val="8"/>
</p:tagLst>
</file>

<file path=ppt/tags/tag79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54"/>
</p:tagLst>
</file>

<file path=ppt/tags/tag80.xml><?xml version="1.0" encoding="utf-8"?>
<p:tagLst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8616"/>
</p:tagLst>
</file>

<file path=ppt/tags/tag82.xml><?xml version="1.0" encoding="utf-8"?>
<p:tagLst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TEMPLATE_CATEGORY" val="custom"/>
  <p:tag name="KSO_WM_TEMPLATE_INDEX" val="20238616"/>
</p:tagLst>
</file>

<file path=ppt/tags/tag83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6.xml><?xml version="1.0" encoding="utf-8"?>
<p:tagLst xmlns:p="http://schemas.openxmlformats.org/presentationml/2006/main">
  <p:tag name="KSO_WM_TEMPLATE_SUBCATEGORY" val="29"/>
  <p:tag name="KSO_WM_TEMPLATE_COLOR_TYPE" val="0"/>
  <p:tag name="KSO_WM_TAG_VERSION" val="3.0"/>
  <p:tag name="KSO_WM_TEMPLATE_THUMBS_INDEX" val="1、9"/>
  <p:tag name="KSO_WM_BEAUTIFY_FLAG" val="#wm#"/>
  <p:tag name="KSO_WM_TEMPLATE_INDEX" val="20238616"/>
  <p:tag name="KSO_WM_TEMPLATE_CATEGORY" val="custom"/>
  <p:tag name="KSO_WM_TEMPLATE_MASTER_TYPE" val="0"/>
</p:tagLst>
</file>

<file path=ppt/tags/tag87.xml><?xml version="1.0" encoding="utf-8"?>
<p:tagLst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ID" val="custom20238616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6"/>
  <p:tag name="KSO_WM_TEMPLATE_CATEGORY" val="custom"/>
  <p:tag name="KSO_WM_UNIT_ISCONTENTSTITLE" val="0"/>
  <p:tag name="KSO_WM_UNIT_VALUE" val="10"/>
  <p:tag name="KSO_WM_UNIT_PRESET_TEXT" val="添加文档的标题"/>
  <p:tag name="KSO_WM_UNIT_TEXT_TYPE" val="1"/>
</p:tagLst>
</file>

<file path=ppt/tags/tag88.xml><?xml version="1.0" encoding="utf-8"?>
<p:tagLst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ID" val="custom20238616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6"/>
  <p:tag name="KSO_WM_TEMPLATE_CATEGORY" val="custom"/>
  <p:tag name="KSO_WM_UNIT_ISCONTENTSTITLE" val="0"/>
  <p:tag name="KSO_WM_UNIT_VALUE" val="54"/>
  <p:tag name="KSO_WM_UNIT_PRESET_TEXT" val="WPS,a click to unlimited possibilities"/>
  <p:tag name="KSO_WM_UNIT_TEXT_TYPE" val="1"/>
</p:tagLst>
</file>

<file path=ppt/tags/tag89.xml><?xml version="1.0" encoding="utf-8"?>
<p:tagLst xmlns:p="http://schemas.openxmlformats.org/presentationml/2006/main"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THUMBS_INDEX" val="1、9"/>
  <p:tag name="KSO_WM_BEAUTIFY_FLAG" val="#wm#"/>
  <p:tag name="KSO_WM_TEMPLATE_INDEX" val="20238616"/>
  <p:tag name="KSO_WM_TEMPLATE_CATEGORY" val="custom"/>
  <p:tag name="KSO_WM_SLIDE_INDEX" val="1"/>
  <p:tag name="KSO_WM_SLIDE_ID" val="custom20238616_1"/>
  <p:tag name="KSO_WM_TEMPLATE_MASTER_TYPE" val="0"/>
  <p:tag name="KSO_WM_SLIDE_LAYOUT" val="a_b_f"/>
  <p:tag name="KSO_WM_SLIDE_LAYOUT_CNT" val="1_1_1"/>
  <p:tag name="KSO_WM_SLIDE_THEME_ID" val="3402560"/>
  <p:tag name="KSO_WM_SLIDE_THEME_NAME" val="简约风灰黑色通用职场办公"/>
</p:tagLst>
</file>

<file path=ppt/tags/tag9.xml><?xml version="1.0" encoding="utf-8"?>
<p:tagLst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0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91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2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93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4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5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96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7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98.xml><?xml version="1.0" encoding="utf-8"?>
<p:tagLst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8616"/>
  <p:tag name="KSO_WM_TEMPLATE_CATEGORY" val="custom"/>
  <p:tag name="KSO_WM_SLIDE_INDEX" val="8"/>
  <p:tag name="KSO_WM_SLIDE_ID" val="custom20238616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99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简约风灰黑色通用职场办公">
  <a:themeElements>
    <a:clrScheme name="简约灰黑">
      <a:dk1>
        <a:srgbClr val="000000"/>
      </a:dk1>
      <a:lt1>
        <a:srgbClr val="FFFFFF"/>
      </a:lt1>
      <a:dk2>
        <a:srgbClr val="0A0A0A"/>
      </a:dk2>
      <a:lt2>
        <a:srgbClr val="F8F8F8"/>
      </a:lt2>
      <a:accent1>
        <a:srgbClr val="A59FAD"/>
      </a:accent1>
      <a:accent2>
        <a:srgbClr val="787BA2"/>
      </a:accent2>
      <a:accent3>
        <a:srgbClr val="BFADC8"/>
      </a:accent3>
      <a:accent4>
        <a:srgbClr val="A0927A"/>
      </a:accent4>
      <a:accent5>
        <a:srgbClr val="A68E74"/>
      </a:accent5>
      <a:accent6>
        <a:srgbClr val="A5A377"/>
      </a:accent6>
      <a:hlink>
        <a:srgbClr val="5F5F5F"/>
      </a:hlink>
      <a:folHlink>
        <a:srgbClr val="919191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WPS 演示</Application>
  <PresentationFormat>宽屏</PresentationFormat>
  <Paragraphs>18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Arial Unicode MS</vt:lpstr>
      <vt:lpstr>Calibri</vt:lpstr>
      <vt:lpstr>微软雅黑</vt:lpstr>
      <vt:lpstr>Wingdings</vt:lpstr>
      <vt:lpstr>WPS</vt:lpstr>
      <vt:lpstr>简约风灰黑色通用职场办公</vt:lpstr>
      <vt:lpstr>高危妊娠</vt:lpstr>
      <vt:lpstr>什么是高危妊娠？</vt:lpstr>
      <vt:lpstr>哪些属于高危妊娠</vt:lpstr>
      <vt:lpstr>PowerPoint 演示文稿</vt:lpstr>
      <vt:lpstr>妊娠期高血压疾病高危人群</vt:lpstr>
      <vt:lpstr>妊娠期糖尿病高危人群</vt:lpstr>
      <vt:lpstr>早产高危因素</vt:lpstr>
      <vt:lpstr>PowerPoint 演示文稿</vt:lpstr>
      <vt:lpstr>妊娠期需要特别注意的情况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笨笨</cp:lastModifiedBy>
  <cp:revision>3</cp:revision>
  <dcterms:created xsi:type="dcterms:W3CDTF">2023-08-09T12:44:00Z</dcterms:created>
  <dcterms:modified xsi:type="dcterms:W3CDTF">2025-05-16T19:32:06Z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2052-12.1.0.21171</vt:lpwstr>
  </property>
</Properties>
</file>