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7"/>
  </p:notesMasterIdLst>
  <p:sldIdLst>
    <p:sldId id="256" r:id="rId4"/>
    <p:sldId id="257" r:id="rId5"/>
    <p:sldId id="295" r:id="rId6"/>
    <p:sldId id="269" r:id="rId7"/>
    <p:sldId id="268" r:id="rId8"/>
    <p:sldId id="296" r:id="rId9"/>
    <p:sldId id="304" r:id="rId10"/>
    <p:sldId id="258" r:id="rId11"/>
    <p:sldId id="259" r:id="rId12"/>
    <p:sldId id="270" r:id="rId13"/>
    <p:sldId id="260" r:id="rId14"/>
    <p:sldId id="272" r:id="rId15"/>
    <p:sldId id="273" r:id="rId16"/>
    <p:sldId id="274" r:id="rId17"/>
    <p:sldId id="275" r:id="rId18"/>
    <p:sldId id="276" r:id="rId19"/>
    <p:sldId id="307" r:id="rId20"/>
    <p:sldId id="261" r:id="rId21"/>
    <p:sldId id="262" r:id="rId22"/>
    <p:sldId id="297" r:id="rId23"/>
    <p:sldId id="299" r:id="rId24"/>
    <p:sldId id="282" r:id="rId25"/>
    <p:sldId id="263" r:id="rId26"/>
    <p:sldId id="277" r:id="rId27"/>
    <p:sldId id="278" r:id="rId28"/>
    <p:sldId id="279" r:id="rId29"/>
    <p:sldId id="264" r:id="rId30"/>
    <p:sldId id="280" r:id="rId31"/>
    <p:sldId id="281" r:id="rId32"/>
    <p:sldId id="286" r:id="rId33"/>
    <p:sldId id="265" r:id="rId34"/>
    <p:sldId id="266" r:id="rId35"/>
    <p:sldId id="306" r:id="rId36"/>
    <p:sldId id="287" r:id="rId37"/>
    <p:sldId id="288" r:id="rId38"/>
    <p:sldId id="289" r:id="rId39"/>
    <p:sldId id="290" r:id="rId40"/>
    <p:sldId id="291" r:id="rId41"/>
    <p:sldId id="292" r:id="rId42"/>
    <p:sldId id="293" r:id="rId43"/>
    <p:sldId id="294" r:id="rId44"/>
    <p:sldId id="283" r:id="rId45"/>
    <p:sldId id="285"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4.xml"/><Relationship Id="rId8" Type="http://schemas.microsoft.com/office/2007/relationships/hdphoto" Target="../media/image4.wdp"/><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7" Type="http://schemas.openxmlformats.org/officeDocument/2006/relationships/tags" Target="../tags/tag41.xml"/><Relationship Id="rId16" Type="http://schemas.openxmlformats.org/officeDocument/2006/relationships/tags" Target="../tags/tag40.xml"/><Relationship Id="rId15" Type="http://schemas.microsoft.com/office/2007/relationships/hdphoto" Target="../media/image6.wdp"/><Relationship Id="rId14" Type="http://schemas.openxmlformats.org/officeDocument/2006/relationships/image" Target="../media/image5.png"/><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7.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缺角矩形 8"/>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8393518" y="471487"/>
            <a:ext cx="3317300" cy="5915024"/>
          </a:xfrm>
          <a:custGeom>
            <a:avLst/>
            <a:gdLst>
              <a:gd name="connsiteX0" fmla="*/ 1192140 w 3317300"/>
              <a:gd name="connsiteY0" fmla="*/ 5692845 h 5915024"/>
              <a:gd name="connsiteX1" fmla="*/ 1212080 w 3317300"/>
              <a:gd name="connsiteY1" fmla="*/ 5759071 h 5915024"/>
              <a:gd name="connsiteX2" fmla="*/ 1223322 w 3317300"/>
              <a:gd name="connsiteY2" fmla="*/ 5724006 h 5915024"/>
              <a:gd name="connsiteX3" fmla="*/ 1192140 w 3317300"/>
              <a:gd name="connsiteY3" fmla="*/ 5692845 h 5915024"/>
              <a:gd name="connsiteX4" fmla="*/ 875298 w 3317300"/>
              <a:gd name="connsiteY4" fmla="*/ 5632848 h 5915024"/>
              <a:gd name="connsiteX5" fmla="*/ 890818 w 3317300"/>
              <a:gd name="connsiteY5" fmla="*/ 5680940 h 5915024"/>
              <a:gd name="connsiteX6" fmla="*/ 883757 w 3317300"/>
              <a:gd name="connsiteY6" fmla="*/ 5670976 h 5915024"/>
              <a:gd name="connsiteX7" fmla="*/ 875298 w 3317300"/>
              <a:gd name="connsiteY7" fmla="*/ 5632848 h 5915024"/>
              <a:gd name="connsiteX8" fmla="*/ 1177706 w 3317300"/>
              <a:gd name="connsiteY8" fmla="*/ 5596453 h 5915024"/>
              <a:gd name="connsiteX9" fmla="*/ 1175902 w 3317300"/>
              <a:gd name="connsiteY9" fmla="*/ 5638799 h 5915024"/>
              <a:gd name="connsiteX10" fmla="*/ 1190486 w 3317300"/>
              <a:gd name="connsiteY10" fmla="*/ 5612937 h 5915024"/>
              <a:gd name="connsiteX11" fmla="*/ 1177706 w 3317300"/>
              <a:gd name="connsiteY11" fmla="*/ 5596453 h 5915024"/>
              <a:gd name="connsiteX12" fmla="*/ 786847 w 3317300"/>
              <a:gd name="connsiteY12" fmla="*/ 5524997 h 5915024"/>
              <a:gd name="connsiteX13" fmla="*/ 794478 w 3317300"/>
              <a:gd name="connsiteY13" fmla="*/ 5525738 h 5915024"/>
              <a:gd name="connsiteX14" fmla="*/ 798665 w 3317300"/>
              <a:gd name="connsiteY14" fmla="*/ 5584448 h 5915024"/>
              <a:gd name="connsiteX15" fmla="*/ 777870 w 3317300"/>
              <a:gd name="connsiteY15" fmla="*/ 5534696 h 5915024"/>
              <a:gd name="connsiteX16" fmla="*/ 786847 w 3317300"/>
              <a:gd name="connsiteY16" fmla="*/ 5524997 h 5915024"/>
              <a:gd name="connsiteX17" fmla="*/ 1070052 w 3317300"/>
              <a:gd name="connsiteY17" fmla="*/ 5232699 h 5915024"/>
              <a:gd name="connsiteX18" fmla="*/ 1065580 w 3317300"/>
              <a:gd name="connsiteY18" fmla="*/ 5245094 h 5915024"/>
              <a:gd name="connsiteX19" fmla="*/ 1072370 w 3317300"/>
              <a:gd name="connsiteY19" fmla="*/ 5281913 h 5915024"/>
              <a:gd name="connsiteX20" fmla="*/ 1102096 w 3317300"/>
              <a:gd name="connsiteY20" fmla="*/ 5397766 h 5915024"/>
              <a:gd name="connsiteX21" fmla="*/ 1151432 w 3317300"/>
              <a:gd name="connsiteY21" fmla="*/ 5578616 h 5915024"/>
              <a:gd name="connsiteX22" fmla="*/ 1171478 w 3317300"/>
              <a:gd name="connsiteY22" fmla="*/ 5571489 h 5915024"/>
              <a:gd name="connsiteX23" fmla="*/ 1171996 w 3317300"/>
              <a:gd name="connsiteY23" fmla="*/ 5571789 h 5915024"/>
              <a:gd name="connsiteX24" fmla="*/ 1162936 w 3317300"/>
              <a:gd name="connsiteY24" fmla="*/ 5510112 h 5915024"/>
              <a:gd name="connsiteX25" fmla="*/ 1129384 w 3317300"/>
              <a:gd name="connsiteY25" fmla="*/ 5417676 h 5915024"/>
              <a:gd name="connsiteX26" fmla="*/ 1124700 w 3317300"/>
              <a:gd name="connsiteY26" fmla="*/ 5383804 h 5915024"/>
              <a:gd name="connsiteX27" fmla="*/ 1107740 w 3317300"/>
              <a:gd name="connsiteY27" fmla="*/ 5341809 h 5915024"/>
              <a:gd name="connsiteX28" fmla="*/ 1099284 w 3317300"/>
              <a:gd name="connsiteY28" fmla="*/ 5285677 h 5915024"/>
              <a:gd name="connsiteX29" fmla="*/ 1079506 w 3317300"/>
              <a:gd name="connsiteY29" fmla="*/ 5241360 h 5915024"/>
              <a:gd name="connsiteX30" fmla="*/ 1070052 w 3317300"/>
              <a:gd name="connsiteY30" fmla="*/ 5232699 h 5915024"/>
              <a:gd name="connsiteX31" fmla="*/ 612273 w 3317300"/>
              <a:gd name="connsiteY31" fmla="*/ 5147968 h 5915024"/>
              <a:gd name="connsiteX32" fmla="*/ 620327 w 3317300"/>
              <a:gd name="connsiteY32" fmla="*/ 5177792 h 5915024"/>
              <a:gd name="connsiteX33" fmla="*/ 597412 w 3317300"/>
              <a:gd name="connsiteY33" fmla="*/ 5161102 h 5915024"/>
              <a:gd name="connsiteX34" fmla="*/ 612273 w 3317300"/>
              <a:gd name="connsiteY34" fmla="*/ 5147968 h 5915024"/>
              <a:gd name="connsiteX35" fmla="*/ 574376 w 3317300"/>
              <a:gd name="connsiteY35" fmla="*/ 5006588 h 5915024"/>
              <a:gd name="connsiteX36" fmla="*/ 579771 w 3317300"/>
              <a:gd name="connsiteY36" fmla="*/ 5029716 h 5915024"/>
              <a:gd name="connsiteX37" fmla="*/ 573092 w 3317300"/>
              <a:gd name="connsiteY37" fmla="*/ 5017896 h 5915024"/>
              <a:gd name="connsiteX38" fmla="*/ 574376 w 3317300"/>
              <a:gd name="connsiteY38" fmla="*/ 5006588 h 5915024"/>
              <a:gd name="connsiteX39" fmla="*/ 573964 w 3317300"/>
              <a:gd name="connsiteY39" fmla="*/ 4944881 h 5915024"/>
              <a:gd name="connsiteX40" fmla="*/ 581345 w 3317300"/>
              <a:gd name="connsiteY40" fmla="*/ 4952019 h 5915024"/>
              <a:gd name="connsiteX41" fmla="*/ 550130 w 3317300"/>
              <a:gd name="connsiteY41" fmla="*/ 4961700 h 5915024"/>
              <a:gd name="connsiteX42" fmla="*/ 573964 w 3317300"/>
              <a:gd name="connsiteY42" fmla="*/ 4944881 h 5915024"/>
              <a:gd name="connsiteX43" fmla="*/ 542704 w 3317300"/>
              <a:gd name="connsiteY43" fmla="*/ 4874999 h 5915024"/>
              <a:gd name="connsiteX44" fmla="*/ 551656 w 3317300"/>
              <a:gd name="connsiteY44" fmla="*/ 4911676 h 5915024"/>
              <a:gd name="connsiteX45" fmla="*/ 551765 w 3317300"/>
              <a:gd name="connsiteY45" fmla="*/ 4912086 h 5915024"/>
              <a:gd name="connsiteX46" fmla="*/ 533306 w 3317300"/>
              <a:gd name="connsiteY46" fmla="*/ 4897273 h 5915024"/>
              <a:gd name="connsiteX47" fmla="*/ 542704 w 3317300"/>
              <a:gd name="connsiteY47" fmla="*/ 4874999 h 5915024"/>
              <a:gd name="connsiteX48" fmla="*/ 498062 w 3317300"/>
              <a:gd name="connsiteY48" fmla="*/ 4759190 h 5915024"/>
              <a:gd name="connsiteX49" fmla="*/ 508658 w 3317300"/>
              <a:gd name="connsiteY49" fmla="*/ 4777426 h 5915024"/>
              <a:gd name="connsiteX50" fmla="*/ 497201 w 3317300"/>
              <a:gd name="connsiteY50" fmla="*/ 4769079 h 5915024"/>
              <a:gd name="connsiteX51" fmla="*/ 498062 w 3317300"/>
              <a:gd name="connsiteY51" fmla="*/ 4759190 h 5915024"/>
              <a:gd name="connsiteX52" fmla="*/ 427481 w 3317300"/>
              <a:gd name="connsiteY52" fmla="*/ 4495780 h 5915024"/>
              <a:gd name="connsiteX53" fmla="*/ 437552 w 3317300"/>
              <a:gd name="connsiteY53" fmla="*/ 4531718 h 5915024"/>
              <a:gd name="connsiteX54" fmla="*/ 427914 w 3317300"/>
              <a:gd name="connsiteY54" fmla="*/ 4515420 h 5915024"/>
              <a:gd name="connsiteX55" fmla="*/ 427481 w 3317300"/>
              <a:gd name="connsiteY55" fmla="*/ 4495780 h 5915024"/>
              <a:gd name="connsiteX56" fmla="*/ 317913 w 3317300"/>
              <a:gd name="connsiteY56" fmla="*/ 1810780 h 5915024"/>
              <a:gd name="connsiteX57" fmla="*/ 322981 w 3317300"/>
              <a:gd name="connsiteY57" fmla="*/ 1959145 h 5915024"/>
              <a:gd name="connsiteX58" fmla="*/ 358266 w 3317300"/>
              <a:gd name="connsiteY58" fmla="*/ 2154737 h 5915024"/>
              <a:gd name="connsiteX59" fmla="*/ 429675 w 3317300"/>
              <a:gd name="connsiteY59" fmla="*/ 2516282 h 5915024"/>
              <a:gd name="connsiteX60" fmla="*/ 499454 w 3317300"/>
              <a:gd name="connsiteY60" fmla="*/ 2884848 h 5915024"/>
              <a:gd name="connsiteX61" fmla="*/ 552305 w 3317300"/>
              <a:gd name="connsiteY61" fmla="*/ 3103394 h 5915024"/>
              <a:gd name="connsiteX62" fmla="*/ 571836 w 3317300"/>
              <a:gd name="connsiteY62" fmla="*/ 3169730 h 5915024"/>
              <a:gd name="connsiteX63" fmla="*/ 582430 w 3317300"/>
              <a:gd name="connsiteY63" fmla="*/ 3187966 h 5915024"/>
              <a:gd name="connsiteX64" fmla="*/ 583129 w 3317300"/>
              <a:gd name="connsiteY64" fmla="*/ 3247931 h 5915024"/>
              <a:gd name="connsiteX65" fmla="*/ 811223 w 3317300"/>
              <a:gd name="connsiteY65" fmla="*/ 4300745 h 5915024"/>
              <a:gd name="connsiteX66" fmla="*/ 1017386 w 3317300"/>
              <a:gd name="connsiteY66" fmla="*/ 5083256 h 5915024"/>
              <a:gd name="connsiteX67" fmla="*/ 1046702 w 3317300"/>
              <a:gd name="connsiteY67" fmla="*/ 5107453 h 5915024"/>
              <a:gd name="connsiteX68" fmla="*/ 1047740 w 3317300"/>
              <a:gd name="connsiteY68" fmla="*/ 5108053 h 5915024"/>
              <a:gd name="connsiteX69" fmla="*/ 1026880 w 3317300"/>
              <a:gd name="connsiteY69" fmla="*/ 5005630 h 5915024"/>
              <a:gd name="connsiteX70" fmla="*/ 1007174 w 3317300"/>
              <a:gd name="connsiteY70" fmla="*/ 4928803 h 5915024"/>
              <a:gd name="connsiteX71" fmla="*/ 998956 w 3317300"/>
              <a:gd name="connsiteY71" fmla="*/ 4886660 h 5915024"/>
              <a:gd name="connsiteX72" fmla="*/ 1009172 w 3317300"/>
              <a:gd name="connsiteY72" fmla="*/ 4864163 h 5915024"/>
              <a:gd name="connsiteX73" fmla="*/ 1001470 w 3317300"/>
              <a:gd name="connsiteY73" fmla="*/ 4797732 h 5915024"/>
              <a:gd name="connsiteX74" fmla="*/ 976664 w 3317300"/>
              <a:gd name="connsiteY74" fmla="*/ 4729736 h 5915024"/>
              <a:gd name="connsiteX75" fmla="*/ 965524 w 3317300"/>
              <a:gd name="connsiteY75" fmla="*/ 4666860 h 5915024"/>
              <a:gd name="connsiteX76" fmla="*/ 933027 w 3317300"/>
              <a:gd name="connsiteY76" fmla="*/ 4539015 h 5915024"/>
              <a:gd name="connsiteX77" fmla="*/ 886282 w 3317300"/>
              <a:gd name="connsiteY77" fmla="*/ 4402256 h 5915024"/>
              <a:gd name="connsiteX78" fmla="*/ 861740 w 3317300"/>
              <a:gd name="connsiteY78" fmla="*/ 4325408 h 5915024"/>
              <a:gd name="connsiteX79" fmla="*/ 849122 w 3317300"/>
              <a:gd name="connsiteY79" fmla="*/ 4260293 h 5915024"/>
              <a:gd name="connsiteX80" fmla="*/ 824965 w 3317300"/>
              <a:gd name="connsiteY80" fmla="*/ 4163583 h 5915024"/>
              <a:gd name="connsiteX81" fmla="*/ 783568 w 3317300"/>
              <a:gd name="connsiteY81" fmla="*/ 3995973 h 5915024"/>
              <a:gd name="connsiteX82" fmla="*/ 736636 w 3317300"/>
              <a:gd name="connsiteY82" fmla="*/ 3792964 h 5915024"/>
              <a:gd name="connsiteX83" fmla="*/ 720864 w 3317300"/>
              <a:gd name="connsiteY83" fmla="*/ 3717719 h 5915024"/>
              <a:gd name="connsiteX84" fmla="*/ 689728 w 3317300"/>
              <a:gd name="connsiteY84" fmla="*/ 3634293 h 5915024"/>
              <a:gd name="connsiteX85" fmla="*/ 684646 w 3317300"/>
              <a:gd name="connsiteY85" fmla="*/ 3564526 h 5915024"/>
              <a:gd name="connsiteX86" fmla="*/ 654719 w 3317300"/>
              <a:gd name="connsiteY86" fmla="*/ 3418430 h 5915024"/>
              <a:gd name="connsiteX87" fmla="*/ 613857 w 3317300"/>
              <a:gd name="connsiteY87" fmla="*/ 3264287 h 5915024"/>
              <a:gd name="connsiteX88" fmla="*/ 597783 w 3317300"/>
              <a:gd name="connsiteY88" fmla="*/ 3232152 h 5915024"/>
              <a:gd name="connsiteX89" fmla="*/ 595633 w 3317300"/>
              <a:gd name="connsiteY89" fmla="*/ 3171696 h 5915024"/>
              <a:gd name="connsiteX90" fmla="*/ 487132 w 3317300"/>
              <a:gd name="connsiteY90" fmla="*/ 2611093 h 5915024"/>
              <a:gd name="connsiteX91" fmla="*/ 346423 w 3317300"/>
              <a:gd name="connsiteY91" fmla="*/ 1890956 h 5915024"/>
              <a:gd name="connsiteX92" fmla="*/ 317913 w 3317300"/>
              <a:gd name="connsiteY92" fmla="*/ 1810780 h 5915024"/>
              <a:gd name="connsiteX93" fmla="*/ 170063 w 3317300"/>
              <a:gd name="connsiteY93" fmla="*/ 1597504 h 5915024"/>
              <a:gd name="connsiteX94" fmla="*/ 164971 w 3317300"/>
              <a:gd name="connsiteY94" fmla="*/ 1601927 h 5915024"/>
              <a:gd name="connsiteX95" fmla="*/ 160299 w 3317300"/>
              <a:gd name="connsiteY95" fmla="*/ 1620742 h 5915024"/>
              <a:gd name="connsiteX96" fmla="*/ 162861 w 3317300"/>
              <a:gd name="connsiteY96" fmla="*/ 1638497 h 5915024"/>
              <a:gd name="connsiteX97" fmla="*/ 166926 w 3317300"/>
              <a:gd name="connsiteY97" fmla="*/ 1702831 h 5915024"/>
              <a:gd name="connsiteX98" fmla="*/ 169377 w 3317300"/>
              <a:gd name="connsiteY98" fmla="*/ 1879120 h 5915024"/>
              <a:gd name="connsiteX99" fmla="*/ 201690 w 3317300"/>
              <a:gd name="connsiteY99" fmla="*/ 2057068 h 5915024"/>
              <a:gd name="connsiteX100" fmla="*/ 209641 w 3317300"/>
              <a:gd name="connsiteY100" fmla="*/ 2126068 h 5915024"/>
              <a:gd name="connsiteX101" fmla="*/ 229611 w 3317300"/>
              <a:gd name="connsiteY101" fmla="*/ 2194041 h 5915024"/>
              <a:gd name="connsiteX102" fmla="*/ 223515 w 3317300"/>
              <a:gd name="connsiteY102" fmla="*/ 2235192 h 5915024"/>
              <a:gd name="connsiteX103" fmla="*/ 225896 w 3317300"/>
              <a:gd name="connsiteY103" fmla="*/ 2285047 h 5915024"/>
              <a:gd name="connsiteX104" fmla="*/ 248700 w 3317300"/>
              <a:gd name="connsiteY104" fmla="*/ 2393096 h 5915024"/>
              <a:gd name="connsiteX105" fmla="*/ 276049 w 3317300"/>
              <a:gd name="connsiteY105" fmla="*/ 2532857 h 5915024"/>
              <a:gd name="connsiteX106" fmla="*/ 288036 w 3317300"/>
              <a:gd name="connsiteY106" fmla="*/ 2572675 h 5915024"/>
              <a:gd name="connsiteX107" fmla="*/ 312904 w 3317300"/>
              <a:gd name="connsiteY107" fmla="*/ 2601577 h 5915024"/>
              <a:gd name="connsiteX108" fmla="*/ 333505 w 3317300"/>
              <a:gd name="connsiteY108" fmla="*/ 2603081 h 5915024"/>
              <a:gd name="connsiteX109" fmla="*/ 320909 w 3317300"/>
              <a:gd name="connsiteY109" fmla="*/ 2533131 h 5915024"/>
              <a:gd name="connsiteX110" fmla="*/ 307778 w 3317300"/>
              <a:gd name="connsiteY110" fmla="*/ 2449714 h 5915024"/>
              <a:gd name="connsiteX111" fmla="*/ 247143 w 3317300"/>
              <a:gd name="connsiteY111" fmla="*/ 2141485 h 5915024"/>
              <a:gd name="connsiteX112" fmla="*/ 236334 w 3317300"/>
              <a:gd name="connsiteY112" fmla="*/ 2104426 h 5915024"/>
              <a:gd name="connsiteX113" fmla="*/ 225118 w 3317300"/>
              <a:gd name="connsiteY113" fmla="*/ 2092064 h 5915024"/>
              <a:gd name="connsiteX114" fmla="*/ 227645 w 3317300"/>
              <a:gd name="connsiteY114" fmla="*/ 2034307 h 5915024"/>
              <a:gd name="connsiteX115" fmla="*/ 206937 w 3317300"/>
              <a:gd name="connsiteY115" fmla="*/ 1898035 h 5915024"/>
              <a:gd name="connsiteX116" fmla="*/ 183988 w 3317300"/>
              <a:gd name="connsiteY116" fmla="*/ 1738653 h 5915024"/>
              <a:gd name="connsiteX117" fmla="*/ 173172 w 3317300"/>
              <a:gd name="connsiteY117" fmla="*/ 1603243 h 5915024"/>
              <a:gd name="connsiteX118" fmla="*/ 173991 w 3317300"/>
              <a:gd name="connsiteY118" fmla="*/ 1603023 h 5915024"/>
              <a:gd name="connsiteX119" fmla="*/ 170063 w 3317300"/>
              <a:gd name="connsiteY119" fmla="*/ 1597504 h 5915024"/>
              <a:gd name="connsiteX120" fmla="*/ 18869 w 3317300"/>
              <a:gd name="connsiteY120" fmla="*/ 1418196 h 5915024"/>
              <a:gd name="connsiteX121" fmla="*/ 38711 w 3317300"/>
              <a:gd name="connsiteY121" fmla="*/ 1425886 h 5915024"/>
              <a:gd name="connsiteX122" fmla="*/ 8316 w 3317300"/>
              <a:gd name="connsiteY122" fmla="*/ 1435348 h 5915024"/>
              <a:gd name="connsiteX123" fmla="*/ 18869 w 3317300"/>
              <a:gd name="connsiteY123" fmla="*/ 1418196 h 5915024"/>
              <a:gd name="connsiteX124" fmla="*/ 701779 w 3317300"/>
              <a:gd name="connsiteY124" fmla="*/ 1103321 h 5915024"/>
              <a:gd name="connsiteX125" fmla="*/ 707497 w 3317300"/>
              <a:gd name="connsiteY125" fmla="*/ 1155794 h 5915024"/>
              <a:gd name="connsiteX126" fmla="*/ 700328 w 3317300"/>
              <a:gd name="connsiteY126" fmla="*/ 1145421 h 5915024"/>
              <a:gd name="connsiteX127" fmla="*/ 701779 w 3317300"/>
              <a:gd name="connsiteY127" fmla="*/ 1103321 h 5915024"/>
              <a:gd name="connsiteX128" fmla="*/ 304007 w 3317300"/>
              <a:gd name="connsiteY128" fmla="*/ 1057543 h 5915024"/>
              <a:gd name="connsiteX129" fmla="*/ 311532 w 3317300"/>
              <a:gd name="connsiteY129" fmla="*/ 1113484 h 5915024"/>
              <a:gd name="connsiteX130" fmla="*/ 327515 w 3317300"/>
              <a:gd name="connsiteY130" fmla="*/ 1091201 h 5915024"/>
              <a:gd name="connsiteX131" fmla="*/ 304007 w 3317300"/>
              <a:gd name="connsiteY131" fmla="*/ 1057543 h 5915024"/>
              <a:gd name="connsiteX132" fmla="*/ 3317300 w 3317300"/>
              <a:gd name="connsiteY132" fmla="*/ 1035737 h 5915024"/>
              <a:gd name="connsiteX133" fmla="*/ 3317300 w 3317300"/>
              <a:gd name="connsiteY133" fmla="*/ 1080890 h 5915024"/>
              <a:gd name="connsiteX134" fmla="*/ 3316946 w 3317300"/>
              <a:gd name="connsiteY134" fmla="*/ 1080057 h 5915024"/>
              <a:gd name="connsiteX135" fmla="*/ 3313310 w 3317300"/>
              <a:gd name="connsiteY135" fmla="*/ 1038071 h 5915024"/>
              <a:gd name="connsiteX136" fmla="*/ 698005 w 3317300"/>
              <a:gd name="connsiteY136" fmla="*/ 1021540 h 5915024"/>
              <a:gd name="connsiteX137" fmla="*/ 706927 w 3317300"/>
              <a:gd name="connsiteY137" fmla="*/ 1066817 h 5915024"/>
              <a:gd name="connsiteX138" fmla="*/ 688057 w 3317300"/>
              <a:gd name="connsiteY138" fmla="*/ 1027525 h 5915024"/>
              <a:gd name="connsiteX139" fmla="*/ 698005 w 3317300"/>
              <a:gd name="connsiteY139" fmla="*/ 1021540 h 5915024"/>
              <a:gd name="connsiteX140" fmla="*/ 692416 w 3317300"/>
              <a:gd name="connsiteY140" fmla="*/ 950398 h 5915024"/>
              <a:gd name="connsiteX141" fmla="*/ 698376 w 3317300"/>
              <a:gd name="connsiteY141" fmla="*/ 998854 h 5915024"/>
              <a:gd name="connsiteX142" fmla="*/ 691491 w 3317300"/>
              <a:gd name="connsiteY142" fmla="*/ 974795 h 5915024"/>
              <a:gd name="connsiteX143" fmla="*/ 692416 w 3317300"/>
              <a:gd name="connsiteY143" fmla="*/ 950398 h 5915024"/>
              <a:gd name="connsiteX144" fmla="*/ 590771 w 3317300"/>
              <a:gd name="connsiteY144" fmla="*/ 888941 h 5915024"/>
              <a:gd name="connsiteX145" fmla="*/ 594360 w 3317300"/>
              <a:gd name="connsiteY145" fmla="*/ 967890 h 5915024"/>
              <a:gd name="connsiteX146" fmla="*/ 587191 w 3317300"/>
              <a:gd name="connsiteY146" fmla="*/ 957516 h 5915024"/>
              <a:gd name="connsiteX147" fmla="*/ 586781 w 3317300"/>
              <a:gd name="connsiteY147" fmla="*/ 957626 h 5915024"/>
              <a:gd name="connsiteX148" fmla="*/ 590771 w 3317300"/>
              <a:gd name="connsiteY148" fmla="*/ 888941 h 5915024"/>
              <a:gd name="connsiteX149" fmla="*/ 200890 w 3317300"/>
              <a:gd name="connsiteY149" fmla="*/ 800109 h 5915024"/>
              <a:gd name="connsiteX150" fmla="*/ 210473 w 3317300"/>
              <a:gd name="connsiteY150" fmla="*/ 811702 h 5915024"/>
              <a:gd name="connsiteX151" fmla="*/ 181378 w 3317300"/>
              <a:gd name="connsiteY151" fmla="*/ 812912 h 5915024"/>
              <a:gd name="connsiteX152" fmla="*/ 200890 w 3317300"/>
              <a:gd name="connsiteY152" fmla="*/ 800109 h 5915024"/>
              <a:gd name="connsiteX153" fmla="*/ 760653 w 3317300"/>
              <a:gd name="connsiteY153" fmla="*/ 589713 h 5915024"/>
              <a:gd name="connsiteX154" fmla="*/ 753292 w 3317300"/>
              <a:gd name="connsiteY154" fmla="*/ 612246 h 5915024"/>
              <a:gd name="connsiteX155" fmla="*/ 753898 w 3317300"/>
              <a:gd name="connsiteY155" fmla="*/ 593203 h 5915024"/>
              <a:gd name="connsiteX156" fmla="*/ 760653 w 3317300"/>
              <a:gd name="connsiteY156" fmla="*/ 589713 h 5915024"/>
              <a:gd name="connsiteX157" fmla="*/ 753814 w 3317300"/>
              <a:gd name="connsiteY157" fmla="*/ 536542 h 5915024"/>
              <a:gd name="connsiteX158" fmla="*/ 757390 w 3317300"/>
              <a:gd name="connsiteY158" fmla="*/ 568556 h 5915024"/>
              <a:gd name="connsiteX159" fmla="*/ 751962 w 3317300"/>
              <a:gd name="connsiteY159" fmla="*/ 551570 h 5915024"/>
              <a:gd name="connsiteX160" fmla="*/ 753814 w 3317300"/>
              <a:gd name="connsiteY160" fmla="*/ 536542 h 5915024"/>
              <a:gd name="connsiteX161" fmla="*/ 396011 w 3317300"/>
              <a:gd name="connsiteY161" fmla="*/ 0 h 5915024"/>
              <a:gd name="connsiteX162" fmla="*/ 482624 w 3317300"/>
              <a:gd name="connsiteY162" fmla="*/ 0 h 5915024"/>
              <a:gd name="connsiteX163" fmla="*/ 482767 w 3317300"/>
              <a:gd name="connsiteY163" fmla="*/ 48348 h 5915024"/>
              <a:gd name="connsiteX164" fmla="*/ 463236 w 3317300"/>
              <a:gd name="connsiteY164" fmla="*/ 175369 h 5915024"/>
              <a:gd name="connsiteX165" fmla="*/ 476338 w 3317300"/>
              <a:gd name="connsiteY165" fmla="*/ 348806 h 5915024"/>
              <a:gd name="connsiteX166" fmla="*/ 478632 w 3317300"/>
              <a:gd name="connsiteY166" fmla="*/ 393416 h 5915024"/>
              <a:gd name="connsiteX167" fmla="*/ 503253 w 3317300"/>
              <a:gd name="connsiteY167" fmla="*/ 652457 h 5915024"/>
              <a:gd name="connsiteX168" fmla="*/ 508203 w 3317300"/>
              <a:gd name="connsiteY168" fmla="*/ 836421 h 5915024"/>
              <a:gd name="connsiteX169" fmla="*/ 527513 w 3317300"/>
              <a:gd name="connsiteY169" fmla="*/ 969116 h 5915024"/>
              <a:gd name="connsiteX170" fmla="*/ 525740 w 3317300"/>
              <a:gd name="connsiteY170" fmla="*/ 1041159 h 5915024"/>
              <a:gd name="connsiteX171" fmla="*/ 531415 w 3317300"/>
              <a:gd name="connsiteY171" fmla="*/ 1103305 h 5915024"/>
              <a:gd name="connsiteX172" fmla="*/ 533073 w 3317300"/>
              <a:gd name="connsiteY172" fmla="*/ 1165208 h 5915024"/>
              <a:gd name="connsiteX173" fmla="*/ 591611 w 3317300"/>
              <a:gd name="connsiteY173" fmla="*/ 1727783 h 5915024"/>
              <a:gd name="connsiteX174" fmla="*/ 616517 w 3317300"/>
              <a:gd name="connsiteY174" fmla="*/ 1789605 h 5915024"/>
              <a:gd name="connsiteX175" fmla="*/ 638550 w 3317300"/>
              <a:gd name="connsiteY175" fmla="*/ 1753845 h 5915024"/>
              <a:gd name="connsiteX176" fmla="*/ 654572 w 3317300"/>
              <a:gd name="connsiteY176" fmla="*/ 1697302 h 5915024"/>
              <a:gd name="connsiteX177" fmla="*/ 674620 w 3317300"/>
              <a:gd name="connsiteY177" fmla="*/ 1647583 h 5915024"/>
              <a:gd name="connsiteX178" fmla="*/ 702765 w 3317300"/>
              <a:gd name="connsiteY178" fmla="*/ 1583841 h 5915024"/>
              <a:gd name="connsiteX179" fmla="*/ 732126 w 3317300"/>
              <a:gd name="connsiteY179" fmla="*/ 1555775 h 5915024"/>
              <a:gd name="connsiteX180" fmla="*/ 753978 w 3317300"/>
              <a:gd name="connsiteY180" fmla="*/ 1460351 h 5915024"/>
              <a:gd name="connsiteX181" fmla="*/ 757353 w 3317300"/>
              <a:gd name="connsiteY181" fmla="*/ 1336943 h 5915024"/>
              <a:gd name="connsiteX182" fmla="*/ 738900 w 3317300"/>
              <a:gd name="connsiteY182" fmla="*/ 1053416 h 5915024"/>
              <a:gd name="connsiteX183" fmla="*/ 730089 w 3317300"/>
              <a:gd name="connsiteY183" fmla="*/ 927128 h 5915024"/>
              <a:gd name="connsiteX184" fmla="*/ 720541 w 3317300"/>
              <a:gd name="connsiteY184" fmla="*/ 824310 h 5915024"/>
              <a:gd name="connsiteX185" fmla="*/ 703723 w 3317300"/>
              <a:gd name="connsiteY185" fmla="*/ 900825 h 5915024"/>
              <a:gd name="connsiteX186" fmla="*/ 695850 w 3317300"/>
              <a:gd name="connsiteY186" fmla="*/ 805898 h 5915024"/>
              <a:gd name="connsiteX187" fmla="*/ 711681 w 3317300"/>
              <a:gd name="connsiteY187" fmla="*/ 792876 h 5915024"/>
              <a:gd name="connsiteX188" fmla="*/ 722069 w 3317300"/>
              <a:gd name="connsiteY188" fmla="*/ 798873 h 5915024"/>
              <a:gd name="connsiteX189" fmla="*/ 747286 w 3317300"/>
              <a:gd name="connsiteY189" fmla="*/ 732401 h 5915024"/>
              <a:gd name="connsiteX190" fmla="*/ 756568 w 3317300"/>
              <a:gd name="connsiteY190" fmla="*/ 703132 h 5915024"/>
              <a:gd name="connsiteX191" fmla="*/ 775853 w 3317300"/>
              <a:gd name="connsiteY191" fmla="*/ 791487 h 5915024"/>
              <a:gd name="connsiteX192" fmla="*/ 795258 w 3317300"/>
              <a:gd name="connsiteY192" fmla="*/ 752479 h 5915024"/>
              <a:gd name="connsiteX193" fmla="*/ 803047 w 3317300"/>
              <a:gd name="connsiteY193" fmla="*/ 665210 h 5915024"/>
              <a:gd name="connsiteX194" fmla="*/ 786755 w 3317300"/>
              <a:gd name="connsiteY194" fmla="*/ 656844 h 5915024"/>
              <a:gd name="connsiteX195" fmla="*/ 791167 w 3317300"/>
              <a:gd name="connsiteY195" fmla="*/ 576628 h 5915024"/>
              <a:gd name="connsiteX196" fmla="*/ 804056 w 3317300"/>
              <a:gd name="connsiteY196" fmla="*/ 480531 h 5915024"/>
              <a:gd name="connsiteX197" fmla="*/ 772368 w 3317300"/>
              <a:gd name="connsiteY197" fmla="*/ 437650 h 5915024"/>
              <a:gd name="connsiteX198" fmla="*/ 790110 w 3317300"/>
              <a:gd name="connsiteY198" fmla="*/ 354741 h 5915024"/>
              <a:gd name="connsiteX199" fmla="*/ 828358 w 3317300"/>
              <a:gd name="connsiteY199" fmla="*/ 310683 h 5915024"/>
              <a:gd name="connsiteX200" fmla="*/ 921646 w 3317300"/>
              <a:gd name="connsiteY200" fmla="*/ 395016 h 5915024"/>
              <a:gd name="connsiteX201" fmla="*/ 981576 w 3317300"/>
              <a:gd name="connsiteY201" fmla="*/ 227040 h 5915024"/>
              <a:gd name="connsiteX202" fmla="*/ 1033218 w 3317300"/>
              <a:gd name="connsiteY202" fmla="*/ 165781 h 5915024"/>
              <a:gd name="connsiteX203" fmla="*/ 1057660 w 3317300"/>
              <a:gd name="connsiteY203" fmla="*/ 69990 h 5915024"/>
              <a:gd name="connsiteX204" fmla="*/ 1078134 w 3317300"/>
              <a:gd name="connsiteY204" fmla="*/ 0 h 5915024"/>
              <a:gd name="connsiteX205" fmla="*/ 2591436 w 3317300"/>
              <a:gd name="connsiteY205" fmla="*/ 0 h 5915024"/>
              <a:gd name="connsiteX206" fmla="*/ 2593908 w 3317300"/>
              <a:gd name="connsiteY206" fmla="*/ 37747 h 5915024"/>
              <a:gd name="connsiteX207" fmla="*/ 2593982 w 3317300"/>
              <a:gd name="connsiteY207" fmla="*/ 325836 h 5915024"/>
              <a:gd name="connsiteX208" fmla="*/ 2586506 w 3317300"/>
              <a:gd name="connsiteY208" fmla="*/ 425753 h 5915024"/>
              <a:gd name="connsiteX209" fmla="*/ 2619406 w 3317300"/>
              <a:gd name="connsiteY209" fmla="*/ 614081 h 5915024"/>
              <a:gd name="connsiteX210" fmla="*/ 2694164 w 3317300"/>
              <a:gd name="connsiteY210" fmla="*/ 966823 h 5915024"/>
              <a:gd name="connsiteX211" fmla="*/ 2717326 w 3317300"/>
              <a:gd name="connsiteY211" fmla="*/ 1212207 h 5915024"/>
              <a:gd name="connsiteX212" fmla="*/ 2736804 w 3317300"/>
              <a:gd name="connsiteY212" fmla="*/ 1465162 h 5915024"/>
              <a:gd name="connsiteX213" fmla="*/ 2812984 w 3317300"/>
              <a:gd name="connsiteY213" fmla="*/ 1657699 h 5915024"/>
              <a:gd name="connsiteX214" fmla="*/ 2818862 w 3317300"/>
              <a:gd name="connsiteY214" fmla="*/ 1640318 h 5915024"/>
              <a:gd name="connsiteX215" fmla="*/ 2807488 w 3317300"/>
              <a:gd name="connsiteY215" fmla="*/ 1563454 h 5915024"/>
              <a:gd name="connsiteX216" fmla="*/ 2791600 w 3317300"/>
              <a:gd name="connsiteY216" fmla="*/ 1414034 h 5915024"/>
              <a:gd name="connsiteX217" fmla="*/ 2775654 w 3317300"/>
              <a:gd name="connsiteY217" fmla="*/ 1236533 h 5915024"/>
              <a:gd name="connsiteX218" fmla="*/ 2782876 w 3317300"/>
              <a:gd name="connsiteY218" fmla="*/ 1017695 h 5915024"/>
              <a:gd name="connsiteX219" fmla="*/ 2786234 w 3317300"/>
              <a:gd name="connsiteY219" fmla="*/ 764767 h 5915024"/>
              <a:gd name="connsiteX220" fmla="*/ 2811042 w 3317300"/>
              <a:gd name="connsiteY220" fmla="*/ 447694 h 5915024"/>
              <a:gd name="connsiteX221" fmla="*/ 2821624 w 3317300"/>
              <a:gd name="connsiteY221" fmla="*/ 293819 h 5915024"/>
              <a:gd name="connsiteX222" fmla="*/ 2842698 w 3317300"/>
              <a:gd name="connsiteY222" fmla="*/ 121763 h 5915024"/>
              <a:gd name="connsiteX223" fmla="*/ 2847146 w 3317300"/>
              <a:gd name="connsiteY223" fmla="*/ 6941 h 5915024"/>
              <a:gd name="connsiteX224" fmla="*/ 2847328 w 3317300"/>
              <a:gd name="connsiteY224" fmla="*/ 0 h 5915024"/>
              <a:gd name="connsiteX225" fmla="*/ 3029474 w 3317300"/>
              <a:gd name="connsiteY225" fmla="*/ 0 h 5915024"/>
              <a:gd name="connsiteX226" fmla="*/ 3156374 w 3317300"/>
              <a:gd name="connsiteY226" fmla="*/ 238669 h 5915024"/>
              <a:gd name="connsiteX227" fmla="*/ 3159782 w 3317300"/>
              <a:gd name="connsiteY227" fmla="*/ 240519 h 5915024"/>
              <a:gd name="connsiteX228" fmla="*/ 3159440 w 3317300"/>
              <a:gd name="connsiteY228" fmla="*/ 366142 h 5915024"/>
              <a:gd name="connsiteX229" fmla="*/ 3154352 w 3317300"/>
              <a:gd name="connsiteY229" fmla="*/ 503234 h 5915024"/>
              <a:gd name="connsiteX230" fmla="*/ 3188430 w 3317300"/>
              <a:gd name="connsiteY230" fmla="*/ 786086 h 5915024"/>
              <a:gd name="connsiteX231" fmla="*/ 3288830 w 3317300"/>
              <a:gd name="connsiteY231" fmla="*/ 1286951 h 5915024"/>
              <a:gd name="connsiteX232" fmla="*/ 3316986 w 3317300"/>
              <a:gd name="connsiteY232" fmla="*/ 1370734 h 5915024"/>
              <a:gd name="connsiteX233" fmla="*/ 3317300 w 3317300"/>
              <a:gd name="connsiteY233" fmla="*/ 1370208 h 5915024"/>
              <a:gd name="connsiteX234" fmla="*/ 3317300 w 3317300"/>
              <a:gd name="connsiteY234" fmla="*/ 5621380 h 5915024"/>
              <a:gd name="connsiteX235" fmla="*/ 3023656 w 3317300"/>
              <a:gd name="connsiteY235" fmla="*/ 5915024 h 5915024"/>
              <a:gd name="connsiteX236" fmla="*/ 1270882 w 3317300"/>
              <a:gd name="connsiteY236" fmla="*/ 5915023 h 5915024"/>
              <a:gd name="connsiteX237" fmla="*/ 1264310 w 3317300"/>
              <a:gd name="connsiteY237" fmla="*/ 5891727 h 5915024"/>
              <a:gd name="connsiteX238" fmla="*/ 1236184 w 3317300"/>
              <a:gd name="connsiteY238" fmla="*/ 5809693 h 5915024"/>
              <a:gd name="connsiteX239" fmla="*/ 1186342 w 3317300"/>
              <a:gd name="connsiteY239" fmla="*/ 5825241 h 5915024"/>
              <a:gd name="connsiteX240" fmla="*/ 1144764 w 3317300"/>
              <a:gd name="connsiteY240" fmla="*/ 5689733 h 5915024"/>
              <a:gd name="connsiteX241" fmla="*/ 989586 w 3317300"/>
              <a:gd name="connsiteY241" fmla="*/ 5253162 h 5915024"/>
              <a:gd name="connsiteX242" fmla="*/ 824446 w 3317300"/>
              <a:gd name="connsiteY242" fmla="*/ 4597527 h 5915024"/>
              <a:gd name="connsiteX243" fmla="*/ 714382 w 3317300"/>
              <a:gd name="connsiteY243" fmla="*/ 4145795 h 5915024"/>
              <a:gd name="connsiteX244" fmla="*/ 656132 w 3317300"/>
              <a:gd name="connsiteY244" fmla="*/ 3936598 h 5915024"/>
              <a:gd name="connsiteX245" fmla="*/ 639541 w 3317300"/>
              <a:gd name="connsiteY245" fmla="*/ 3861571 h 5915024"/>
              <a:gd name="connsiteX246" fmla="*/ 602330 w 3317300"/>
              <a:gd name="connsiteY246" fmla="*/ 3722696 h 5915024"/>
              <a:gd name="connsiteX247" fmla="*/ 568861 w 3317300"/>
              <a:gd name="connsiteY247" fmla="*/ 3628920 h 5915024"/>
              <a:gd name="connsiteX248" fmla="*/ 546624 w 3317300"/>
              <a:gd name="connsiteY248" fmla="*/ 3585263 h 5915024"/>
              <a:gd name="connsiteX249" fmla="*/ 488240 w 3317300"/>
              <a:gd name="connsiteY249" fmla="*/ 3331316 h 5915024"/>
              <a:gd name="connsiteX250" fmla="*/ 372154 w 3317300"/>
              <a:gd name="connsiteY250" fmla="*/ 2778454 h 5915024"/>
              <a:gd name="connsiteX251" fmla="*/ 346224 w 3317300"/>
              <a:gd name="connsiteY251" fmla="*/ 2662022 h 5915024"/>
              <a:gd name="connsiteX252" fmla="*/ 308648 w 3317300"/>
              <a:gd name="connsiteY252" fmla="*/ 2697117 h 5915024"/>
              <a:gd name="connsiteX253" fmla="*/ 323776 w 3317300"/>
              <a:gd name="connsiteY253" fmla="*/ 2783074 h 5915024"/>
              <a:gd name="connsiteX254" fmla="*/ 342961 w 3317300"/>
              <a:gd name="connsiteY254" fmla="*/ 2835013 h 5915024"/>
              <a:gd name="connsiteX255" fmla="*/ 345556 w 3317300"/>
              <a:gd name="connsiteY255" fmla="*/ 2879103 h 5915024"/>
              <a:gd name="connsiteX256" fmla="*/ 424062 w 3317300"/>
              <a:gd name="connsiteY256" fmla="*/ 3258941 h 5915024"/>
              <a:gd name="connsiteX257" fmla="*/ 467362 w 3317300"/>
              <a:gd name="connsiteY257" fmla="*/ 3509026 h 5915024"/>
              <a:gd name="connsiteX258" fmla="*/ 539490 w 3317300"/>
              <a:gd name="connsiteY258" fmla="*/ 3809346 h 5915024"/>
              <a:gd name="connsiteX259" fmla="*/ 560176 w 3317300"/>
              <a:gd name="connsiteY259" fmla="*/ 3858687 h 5915024"/>
              <a:gd name="connsiteX260" fmla="*/ 553140 w 3317300"/>
              <a:gd name="connsiteY260" fmla="*/ 3893063 h 5915024"/>
              <a:gd name="connsiteX261" fmla="*/ 601950 w 3317300"/>
              <a:gd name="connsiteY261" fmla="*/ 4134210 h 5915024"/>
              <a:gd name="connsiteX262" fmla="*/ 913705 w 3317300"/>
              <a:gd name="connsiteY262" fmla="*/ 5377993 h 5915024"/>
              <a:gd name="connsiteX263" fmla="*/ 1055210 w 3317300"/>
              <a:gd name="connsiteY263" fmla="*/ 5894626 h 5915024"/>
              <a:gd name="connsiteX264" fmla="*/ 1061212 w 3317300"/>
              <a:gd name="connsiteY264" fmla="*/ 5915023 h 5915024"/>
              <a:gd name="connsiteX265" fmla="*/ 1033778 w 3317300"/>
              <a:gd name="connsiteY265" fmla="*/ 5915023 h 5915024"/>
              <a:gd name="connsiteX266" fmla="*/ 984726 w 3317300"/>
              <a:gd name="connsiteY266" fmla="*/ 5740134 h 5915024"/>
              <a:gd name="connsiteX267" fmla="*/ 928864 w 3317300"/>
              <a:gd name="connsiteY267" fmla="*/ 5557465 h 5915024"/>
              <a:gd name="connsiteX268" fmla="*/ 868210 w 3317300"/>
              <a:gd name="connsiteY268" fmla="*/ 5370427 h 5915024"/>
              <a:gd name="connsiteX269" fmla="*/ 741777 w 3317300"/>
              <a:gd name="connsiteY269" fmla="*/ 4893661 h 5915024"/>
              <a:gd name="connsiteX270" fmla="*/ 548766 w 3317300"/>
              <a:gd name="connsiteY270" fmla="*/ 4140556 h 5915024"/>
              <a:gd name="connsiteX271" fmla="*/ 454978 w 3317300"/>
              <a:gd name="connsiteY271" fmla="*/ 3775790 h 5915024"/>
              <a:gd name="connsiteX272" fmla="*/ 427623 w 3317300"/>
              <a:gd name="connsiteY272" fmla="*/ 3678618 h 5915024"/>
              <a:gd name="connsiteX273" fmla="*/ 420352 w 3317300"/>
              <a:gd name="connsiteY273" fmla="*/ 3674421 h 5915024"/>
              <a:gd name="connsiteX274" fmla="*/ 451194 w 3317300"/>
              <a:gd name="connsiteY274" fmla="*/ 3856714 h 5915024"/>
              <a:gd name="connsiteX275" fmla="*/ 526137 w 3317300"/>
              <a:gd name="connsiteY275" fmla="*/ 4201943 h 5915024"/>
              <a:gd name="connsiteX276" fmla="*/ 595375 w 3317300"/>
              <a:gd name="connsiteY276" fmla="*/ 4507866 h 5915024"/>
              <a:gd name="connsiteX277" fmla="*/ 739958 w 3317300"/>
              <a:gd name="connsiteY277" fmla="*/ 5085144 h 5915024"/>
              <a:gd name="connsiteX278" fmla="*/ 823364 w 3317300"/>
              <a:gd name="connsiteY278" fmla="*/ 5425911 h 5915024"/>
              <a:gd name="connsiteX279" fmla="*/ 865730 w 3317300"/>
              <a:gd name="connsiteY279" fmla="*/ 5559452 h 5915024"/>
              <a:gd name="connsiteX280" fmla="*/ 869378 w 3317300"/>
              <a:gd name="connsiteY280" fmla="*/ 5617311 h 5915024"/>
              <a:gd name="connsiteX281" fmla="*/ 848029 w 3317300"/>
              <a:gd name="connsiteY281" fmla="*/ 5583514 h 5915024"/>
              <a:gd name="connsiteX282" fmla="*/ 800971 w 3317300"/>
              <a:gd name="connsiteY282" fmla="*/ 5458693 h 5915024"/>
              <a:gd name="connsiteX283" fmla="*/ 776659 w 3317300"/>
              <a:gd name="connsiteY283" fmla="*/ 5505604 h 5915024"/>
              <a:gd name="connsiteX284" fmla="*/ 765852 w 3317300"/>
              <a:gd name="connsiteY284" fmla="*/ 5401364 h 5915024"/>
              <a:gd name="connsiteX285" fmla="*/ 752922 w 3317300"/>
              <a:gd name="connsiteY285" fmla="*/ 5281011 h 5915024"/>
              <a:gd name="connsiteX286" fmla="*/ 731224 w 3317300"/>
              <a:gd name="connsiteY286" fmla="*/ 5275409 h 5915024"/>
              <a:gd name="connsiteX287" fmla="*/ 717948 w 3317300"/>
              <a:gd name="connsiteY287" fmla="*/ 5207835 h 5915024"/>
              <a:gd name="connsiteX288" fmla="*/ 673256 w 3317300"/>
              <a:gd name="connsiteY288" fmla="*/ 5003350 h 5915024"/>
              <a:gd name="connsiteX289" fmla="*/ 607294 w 3317300"/>
              <a:gd name="connsiteY289" fmla="*/ 4788315 h 5915024"/>
              <a:gd name="connsiteX290" fmla="*/ 513003 w 3317300"/>
              <a:gd name="connsiteY290" fmla="*/ 4436415 h 5915024"/>
              <a:gd name="connsiteX291" fmla="*/ 447541 w 3317300"/>
              <a:gd name="connsiteY291" fmla="*/ 4226514 h 5915024"/>
              <a:gd name="connsiteX292" fmla="*/ 318502 w 3317300"/>
              <a:gd name="connsiteY292" fmla="*/ 3625313 h 5915024"/>
              <a:gd name="connsiteX293" fmla="*/ 296121 w 3317300"/>
              <a:gd name="connsiteY293" fmla="*/ 3597501 h 5915024"/>
              <a:gd name="connsiteX294" fmla="*/ 297709 w 3317300"/>
              <a:gd name="connsiteY294" fmla="*/ 3691915 h 5915024"/>
              <a:gd name="connsiteX295" fmla="*/ 326823 w 3317300"/>
              <a:gd name="connsiteY295" fmla="*/ 3844815 h 5915024"/>
              <a:gd name="connsiteX296" fmla="*/ 336624 w 3317300"/>
              <a:gd name="connsiteY296" fmla="*/ 3907610 h 5915024"/>
              <a:gd name="connsiteX297" fmla="*/ 323381 w 3317300"/>
              <a:gd name="connsiteY297" fmla="*/ 3890963 h 5915024"/>
              <a:gd name="connsiteX298" fmla="*/ 287665 w 3317300"/>
              <a:gd name="connsiteY298" fmla="*/ 3792080 h 5915024"/>
              <a:gd name="connsiteX299" fmla="*/ 217243 w 3317300"/>
              <a:gd name="connsiteY299" fmla="*/ 3501404 h 5915024"/>
              <a:gd name="connsiteX300" fmla="*/ 107755 w 3317300"/>
              <a:gd name="connsiteY300" fmla="*/ 2869936 h 5915024"/>
              <a:gd name="connsiteX301" fmla="*/ 94019 w 3317300"/>
              <a:gd name="connsiteY301" fmla="*/ 2713794 h 5915024"/>
              <a:gd name="connsiteX302" fmla="*/ 96683 w 3317300"/>
              <a:gd name="connsiteY302" fmla="*/ 2658196 h 5915024"/>
              <a:gd name="connsiteX303" fmla="*/ 94439 w 3317300"/>
              <a:gd name="connsiteY303" fmla="*/ 2585912 h 5915024"/>
              <a:gd name="connsiteX304" fmla="*/ 63375 w 3317300"/>
              <a:gd name="connsiteY304" fmla="*/ 2311030 h 5915024"/>
              <a:gd name="connsiteX305" fmla="*/ 1261 w 3317300"/>
              <a:gd name="connsiteY305" fmla="*/ 1817033 h 5915024"/>
              <a:gd name="connsiteX306" fmla="*/ 3617 w 3317300"/>
              <a:gd name="connsiteY306" fmla="*/ 1730782 h 5915024"/>
              <a:gd name="connsiteX307" fmla="*/ 1496 w 3317300"/>
              <a:gd name="connsiteY307" fmla="*/ 1580308 h 5915024"/>
              <a:gd name="connsiteX308" fmla="*/ 41160 w 3317300"/>
              <a:gd name="connsiteY308" fmla="*/ 1485817 h 5915024"/>
              <a:gd name="connsiteX309" fmla="*/ 36661 w 3317300"/>
              <a:gd name="connsiteY309" fmla="*/ 1560789 h 5915024"/>
              <a:gd name="connsiteX310" fmla="*/ 71716 w 3317300"/>
              <a:gd name="connsiteY310" fmla="*/ 1632623 h 5915024"/>
              <a:gd name="connsiteX311" fmla="*/ 82693 w 3317300"/>
              <a:gd name="connsiteY311" fmla="*/ 1606411 h 5915024"/>
              <a:gd name="connsiteX312" fmla="*/ 102321 w 3317300"/>
              <a:gd name="connsiteY312" fmla="*/ 1525630 h 5915024"/>
              <a:gd name="connsiteX313" fmla="*/ 113284 w 3317300"/>
              <a:gd name="connsiteY313" fmla="*/ 1486251 h 5915024"/>
              <a:gd name="connsiteX314" fmla="*/ 133915 w 3317300"/>
              <a:gd name="connsiteY314" fmla="*/ 1330559 h 5915024"/>
              <a:gd name="connsiteX315" fmla="*/ 170174 w 3317300"/>
              <a:gd name="connsiteY315" fmla="*/ 1198781 h 5915024"/>
              <a:gd name="connsiteX316" fmla="*/ 192422 w 3317300"/>
              <a:gd name="connsiteY316" fmla="*/ 1047486 h 5915024"/>
              <a:gd name="connsiteX317" fmla="*/ 169536 w 3317300"/>
              <a:gd name="connsiteY317" fmla="*/ 916189 h 5915024"/>
              <a:gd name="connsiteX318" fmla="*/ 226657 w 3317300"/>
              <a:gd name="connsiteY318" fmla="*/ 844243 h 5915024"/>
              <a:gd name="connsiteX319" fmla="*/ 275610 w 3317300"/>
              <a:gd name="connsiteY319" fmla="*/ 910599 h 5915024"/>
              <a:gd name="connsiteX320" fmla="*/ 280358 w 3317300"/>
              <a:gd name="connsiteY320" fmla="*/ 997141 h 5915024"/>
              <a:gd name="connsiteX321" fmla="*/ 322775 w 3317300"/>
              <a:gd name="connsiteY321" fmla="*/ 1011241 h 5915024"/>
              <a:gd name="connsiteX322" fmla="*/ 318523 w 3317300"/>
              <a:gd name="connsiteY322" fmla="*/ 905247 h 5915024"/>
              <a:gd name="connsiteX323" fmla="*/ 283149 w 3317300"/>
              <a:gd name="connsiteY323" fmla="*/ 863353 h 5915024"/>
              <a:gd name="connsiteX324" fmla="*/ 272186 w 3317300"/>
              <a:gd name="connsiteY324" fmla="*/ 810968 h 5915024"/>
              <a:gd name="connsiteX325" fmla="*/ 320715 w 3317300"/>
              <a:gd name="connsiteY325" fmla="*/ 705321 h 5915024"/>
              <a:gd name="connsiteX326" fmla="*/ 406649 w 3317300"/>
              <a:gd name="connsiteY326" fmla="*/ 762207 h 5915024"/>
              <a:gd name="connsiteX327" fmla="*/ 388301 w 3317300"/>
              <a:gd name="connsiteY327" fmla="*/ 864157 h 5915024"/>
              <a:gd name="connsiteX328" fmla="*/ 432299 w 3317300"/>
              <a:gd name="connsiteY328" fmla="*/ 941500 h 5915024"/>
              <a:gd name="connsiteX329" fmla="*/ 459635 w 3317300"/>
              <a:gd name="connsiteY329" fmla="*/ 841971 h 5915024"/>
              <a:gd name="connsiteX330" fmla="*/ 430161 w 3317300"/>
              <a:gd name="connsiteY330" fmla="*/ 686092 h 5915024"/>
              <a:gd name="connsiteX331" fmla="*/ 420743 w 3317300"/>
              <a:gd name="connsiteY331" fmla="*/ 554260 h 5915024"/>
              <a:gd name="connsiteX332" fmla="*/ 429661 w 3317300"/>
              <a:gd name="connsiteY332" fmla="*/ 405659 h 5915024"/>
              <a:gd name="connsiteX333" fmla="*/ 444935 w 3317300"/>
              <a:gd name="connsiteY333" fmla="*/ 292238 h 5915024"/>
              <a:gd name="connsiteX334" fmla="*/ 396849 w 3317300"/>
              <a:gd name="connsiteY334" fmla="*/ 14455 h 5915024"/>
              <a:gd name="connsiteX335" fmla="*/ 395674 w 3317300"/>
              <a:gd name="connsiteY335" fmla="*/ 2977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317300" h="5915024">
                <a:moveTo>
                  <a:pt x="1192140" y="5692845"/>
                </a:moveTo>
                <a:cubicBezTo>
                  <a:pt x="1182176" y="5699905"/>
                  <a:pt x="1204968" y="5752196"/>
                  <a:pt x="1212080" y="5759071"/>
                </a:cubicBezTo>
                <a:cubicBezTo>
                  <a:pt x="1226194" y="5772414"/>
                  <a:pt x="1224338" y="5729442"/>
                  <a:pt x="1223322" y="5724006"/>
                </a:cubicBezTo>
                <a:cubicBezTo>
                  <a:pt x="1221784" y="5718270"/>
                  <a:pt x="1199156" y="5687893"/>
                  <a:pt x="1192140" y="5692845"/>
                </a:cubicBezTo>
                <a:close/>
                <a:moveTo>
                  <a:pt x="875298" y="5632848"/>
                </a:moveTo>
                <a:cubicBezTo>
                  <a:pt x="888326" y="5630673"/>
                  <a:pt x="894417" y="5674707"/>
                  <a:pt x="890818" y="5680940"/>
                </a:cubicBezTo>
                <a:cubicBezTo>
                  <a:pt x="885273" y="5681546"/>
                  <a:pt x="883056" y="5678188"/>
                  <a:pt x="883757" y="5670976"/>
                </a:cubicBezTo>
                <a:cubicBezTo>
                  <a:pt x="883810" y="5667888"/>
                  <a:pt x="862269" y="5635021"/>
                  <a:pt x="875298" y="5632848"/>
                </a:cubicBezTo>
                <a:close/>
                <a:moveTo>
                  <a:pt x="1177706" y="5596453"/>
                </a:moveTo>
                <a:cubicBezTo>
                  <a:pt x="1168886" y="5593260"/>
                  <a:pt x="1171028" y="5624299"/>
                  <a:pt x="1175902" y="5638799"/>
                </a:cubicBezTo>
                <a:cubicBezTo>
                  <a:pt x="1190186" y="5680637"/>
                  <a:pt x="1204616" y="5639447"/>
                  <a:pt x="1190486" y="5612937"/>
                </a:cubicBezTo>
                <a:cubicBezTo>
                  <a:pt x="1184806" y="5602385"/>
                  <a:pt x="1180646" y="5597517"/>
                  <a:pt x="1177706" y="5596453"/>
                </a:cubicBezTo>
                <a:close/>
                <a:moveTo>
                  <a:pt x="786847" y="5524997"/>
                </a:moveTo>
                <a:cubicBezTo>
                  <a:pt x="789628" y="5523668"/>
                  <a:pt x="792185" y="5524079"/>
                  <a:pt x="794478" y="5525738"/>
                </a:cubicBezTo>
                <a:cubicBezTo>
                  <a:pt x="808240" y="5535697"/>
                  <a:pt x="812502" y="5590620"/>
                  <a:pt x="798665" y="5584448"/>
                </a:cubicBezTo>
                <a:cubicBezTo>
                  <a:pt x="789643" y="5580279"/>
                  <a:pt x="773260" y="5542079"/>
                  <a:pt x="777870" y="5534696"/>
                </a:cubicBezTo>
                <a:cubicBezTo>
                  <a:pt x="781059" y="5529396"/>
                  <a:pt x="784066" y="5526326"/>
                  <a:pt x="786847" y="5524997"/>
                </a:cubicBezTo>
                <a:close/>
                <a:moveTo>
                  <a:pt x="1070052" y="5232699"/>
                </a:moveTo>
                <a:cubicBezTo>
                  <a:pt x="1067096" y="5234369"/>
                  <a:pt x="1064972" y="5239548"/>
                  <a:pt x="1065580" y="5245094"/>
                </a:cubicBezTo>
                <a:cubicBezTo>
                  <a:pt x="1067122" y="5257412"/>
                  <a:pt x="1070008" y="5269811"/>
                  <a:pt x="1072370" y="5281913"/>
                </a:cubicBezTo>
                <a:cubicBezTo>
                  <a:pt x="1081052" y="5320859"/>
                  <a:pt x="1091370" y="5359367"/>
                  <a:pt x="1102096" y="5397766"/>
                </a:cubicBezTo>
                <a:cubicBezTo>
                  <a:pt x="1119270" y="5458585"/>
                  <a:pt x="1125986" y="5521332"/>
                  <a:pt x="1151432" y="5578616"/>
                </a:cubicBezTo>
                <a:cubicBezTo>
                  <a:pt x="1153680" y="5583722"/>
                  <a:pt x="1173344" y="5578454"/>
                  <a:pt x="1171478" y="5571489"/>
                </a:cubicBezTo>
                <a:lnTo>
                  <a:pt x="1171996" y="5571789"/>
                </a:lnTo>
                <a:cubicBezTo>
                  <a:pt x="1166288" y="5550487"/>
                  <a:pt x="1153828" y="5525286"/>
                  <a:pt x="1162936" y="5510112"/>
                </a:cubicBezTo>
                <a:cubicBezTo>
                  <a:pt x="1177658" y="5486410"/>
                  <a:pt x="1132176" y="5442834"/>
                  <a:pt x="1129384" y="5417676"/>
                </a:cubicBezTo>
                <a:cubicBezTo>
                  <a:pt x="1127980" y="5407514"/>
                  <a:pt x="1140466" y="5385289"/>
                  <a:pt x="1124700" y="5383804"/>
                </a:cubicBezTo>
                <a:cubicBezTo>
                  <a:pt x="1107078" y="5381941"/>
                  <a:pt x="1107016" y="5353857"/>
                  <a:pt x="1107740" y="5341809"/>
                </a:cubicBezTo>
                <a:cubicBezTo>
                  <a:pt x="1109216" y="5319459"/>
                  <a:pt x="1115536" y="5303716"/>
                  <a:pt x="1099284" y="5285677"/>
                </a:cubicBezTo>
                <a:cubicBezTo>
                  <a:pt x="1086072" y="5270776"/>
                  <a:pt x="1085976" y="5258948"/>
                  <a:pt x="1079506" y="5241360"/>
                </a:cubicBezTo>
                <a:cubicBezTo>
                  <a:pt x="1076792" y="5232869"/>
                  <a:pt x="1073006" y="5231028"/>
                  <a:pt x="1070052" y="5232699"/>
                </a:cubicBezTo>
                <a:close/>
                <a:moveTo>
                  <a:pt x="612273" y="5147968"/>
                </a:moveTo>
                <a:cubicBezTo>
                  <a:pt x="624266" y="5147020"/>
                  <a:pt x="627476" y="5176207"/>
                  <a:pt x="620327" y="5177792"/>
                </a:cubicBezTo>
                <a:cubicBezTo>
                  <a:pt x="604760" y="5181965"/>
                  <a:pt x="591387" y="5169741"/>
                  <a:pt x="597412" y="5161102"/>
                </a:cubicBezTo>
                <a:cubicBezTo>
                  <a:pt x="603302" y="5151950"/>
                  <a:pt x="608275" y="5148284"/>
                  <a:pt x="612273" y="5147968"/>
                </a:cubicBezTo>
                <a:close/>
                <a:moveTo>
                  <a:pt x="574376" y="5006588"/>
                </a:moveTo>
                <a:cubicBezTo>
                  <a:pt x="581075" y="5006317"/>
                  <a:pt x="598729" y="5032869"/>
                  <a:pt x="579771" y="5029716"/>
                </a:cubicBezTo>
                <a:cubicBezTo>
                  <a:pt x="575916" y="5026799"/>
                  <a:pt x="573589" y="5023030"/>
                  <a:pt x="573092" y="5017896"/>
                </a:cubicBezTo>
                <a:cubicBezTo>
                  <a:pt x="571129" y="5009751"/>
                  <a:pt x="572143" y="5006679"/>
                  <a:pt x="574376" y="5006588"/>
                </a:cubicBezTo>
                <a:close/>
                <a:moveTo>
                  <a:pt x="573964" y="4944881"/>
                </a:moveTo>
                <a:cubicBezTo>
                  <a:pt x="577424" y="4945880"/>
                  <a:pt x="580201" y="4948154"/>
                  <a:pt x="581345" y="4952019"/>
                </a:cubicBezTo>
                <a:cubicBezTo>
                  <a:pt x="585516" y="4967586"/>
                  <a:pt x="554711" y="4977158"/>
                  <a:pt x="550130" y="4961700"/>
                </a:cubicBezTo>
                <a:cubicBezTo>
                  <a:pt x="547085" y="4950332"/>
                  <a:pt x="563588" y="4941876"/>
                  <a:pt x="573964" y="4944881"/>
                </a:cubicBezTo>
                <a:close/>
                <a:moveTo>
                  <a:pt x="542704" y="4874999"/>
                </a:moveTo>
                <a:cubicBezTo>
                  <a:pt x="548908" y="4876847"/>
                  <a:pt x="556213" y="4907380"/>
                  <a:pt x="551656" y="4911676"/>
                </a:cubicBezTo>
                <a:lnTo>
                  <a:pt x="551765" y="4912086"/>
                </a:lnTo>
                <a:cubicBezTo>
                  <a:pt x="549745" y="4914382"/>
                  <a:pt x="538825" y="4919503"/>
                  <a:pt x="533306" y="4897273"/>
                </a:cubicBezTo>
                <a:cubicBezTo>
                  <a:pt x="527789" y="4875041"/>
                  <a:pt x="539918" y="4874425"/>
                  <a:pt x="542704" y="4874999"/>
                </a:cubicBezTo>
                <a:close/>
                <a:moveTo>
                  <a:pt x="498062" y="4759190"/>
                </a:moveTo>
                <a:cubicBezTo>
                  <a:pt x="499782" y="4757411"/>
                  <a:pt x="516243" y="4769688"/>
                  <a:pt x="508658" y="4777426"/>
                </a:cubicBezTo>
                <a:cubicBezTo>
                  <a:pt x="498826" y="4780062"/>
                  <a:pt x="494970" y="4777142"/>
                  <a:pt x="497201" y="4769079"/>
                </a:cubicBezTo>
                <a:cubicBezTo>
                  <a:pt x="497662" y="4765883"/>
                  <a:pt x="497712" y="4762797"/>
                  <a:pt x="498062" y="4759190"/>
                </a:cubicBezTo>
                <a:close/>
                <a:moveTo>
                  <a:pt x="427481" y="4495780"/>
                </a:moveTo>
                <a:cubicBezTo>
                  <a:pt x="437971" y="4495604"/>
                  <a:pt x="446095" y="4525917"/>
                  <a:pt x="437552" y="4531718"/>
                </a:cubicBezTo>
                <a:cubicBezTo>
                  <a:pt x="433484" y="4534564"/>
                  <a:pt x="427147" y="4512552"/>
                  <a:pt x="427914" y="4515420"/>
                </a:cubicBezTo>
                <a:cubicBezTo>
                  <a:pt x="428684" y="4518289"/>
                  <a:pt x="422756" y="4496168"/>
                  <a:pt x="427481" y="4495780"/>
                </a:cubicBezTo>
                <a:close/>
                <a:moveTo>
                  <a:pt x="317913" y="1810780"/>
                </a:moveTo>
                <a:cubicBezTo>
                  <a:pt x="297833" y="1809574"/>
                  <a:pt x="320258" y="1944069"/>
                  <a:pt x="322981" y="1959145"/>
                </a:cubicBezTo>
                <a:cubicBezTo>
                  <a:pt x="334370" y="2024589"/>
                  <a:pt x="345649" y="2089625"/>
                  <a:pt x="358266" y="2154737"/>
                </a:cubicBezTo>
                <a:cubicBezTo>
                  <a:pt x="381797" y="2275327"/>
                  <a:pt x="406554" y="2395584"/>
                  <a:pt x="429675" y="2516282"/>
                </a:cubicBezTo>
                <a:cubicBezTo>
                  <a:pt x="453344" y="2639027"/>
                  <a:pt x="472397" y="2762570"/>
                  <a:pt x="499454" y="2884848"/>
                </a:cubicBezTo>
                <a:cubicBezTo>
                  <a:pt x="516015" y="2958125"/>
                  <a:pt x="532874" y="3030884"/>
                  <a:pt x="552305" y="3103394"/>
                </a:cubicBezTo>
                <a:cubicBezTo>
                  <a:pt x="558232" y="3125516"/>
                  <a:pt x="563860" y="3148157"/>
                  <a:pt x="571836" y="3169730"/>
                </a:cubicBezTo>
                <a:cubicBezTo>
                  <a:pt x="574631" y="3176885"/>
                  <a:pt x="579116" y="3180513"/>
                  <a:pt x="582430" y="3187966"/>
                </a:cubicBezTo>
                <a:cubicBezTo>
                  <a:pt x="589358" y="3202356"/>
                  <a:pt x="579340" y="3230507"/>
                  <a:pt x="583129" y="3247931"/>
                </a:cubicBezTo>
                <a:cubicBezTo>
                  <a:pt x="653763" y="3600024"/>
                  <a:pt x="727673" y="3951237"/>
                  <a:pt x="811223" y="4300745"/>
                </a:cubicBezTo>
                <a:cubicBezTo>
                  <a:pt x="873854" y="4562336"/>
                  <a:pt x="931816" y="4827813"/>
                  <a:pt x="1017386" y="5083256"/>
                </a:cubicBezTo>
                <a:cubicBezTo>
                  <a:pt x="1018812" y="5088581"/>
                  <a:pt x="1035496" y="5126263"/>
                  <a:pt x="1046702" y="5107453"/>
                </a:cubicBezTo>
                <a:lnTo>
                  <a:pt x="1047740" y="5108053"/>
                </a:lnTo>
                <a:cubicBezTo>
                  <a:pt x="1071540" y="5067428"/>
                  <a:pt x="1036622" y="5040342"/>
                  <a:pt x="1026880" y="5005630"/>
                </a:cubicBezTo>
                <a:cubicBezTo>
                  <a:pt x="1020294" y="4981051"/>
                  <a:pt x="1020096" y="4950808"/>
                  <a:pt x="1007174" y="4928803"/>
                </a:cubicBezTo>
                <a:cubicBezTo>
                  <a:pt x="999534" y="4915043"/>
                  <a:pt x="986490" y="4904048"/>
                  <a:pt x="998956" y="4886660"/>
                </a:cubicBezTo>
                <a:cubicBezTo>
                  <a:pt x="1005882" y="4876461"/>
                  <a:pt x="1008180" y="4878481"/>
                  <a:pt x="1009172" y="4864163"/>
                </a:cubicBezTo>
                <a:cubicBezTo>
                  <a:pt x="1010758" y="4842225"/>
                  <a:pt x="1005842" y="4818954"/>
                  <a:pt x="1001470" y="4797732"/>
                </a:cubicBezTo>
                <a:cubicBezTo>
                  <a:pt x="996712" y="4771783"/>
                  <a:pt x="988466" y="4752479"/>
                  <a:pt x="976664" y="4729736"/>
                </a:cubicBezTo>
                <a:cubicBezTo>
                  <a:pt x="966672" y="4710460"/>
                  <a:pt x="976720" y="4684058"/>
                  <a:pt x="965524" y="4666860"/>
                </a:cubicBezTo>
                <a:cubicBezTo>
                  <a:pt x="944286" y="4633474"/>
                  <a:pt x="944164" y="4577305"/>
                  <a:pt x="933027" y="4539015"/>
                </a:cubicBezTo>
                <a:cubicBezTo>
                  <a:pt x="919804" y="4492944"/>
                  <a:pt x="904832" y="4446901"/>
                  <a:pt x="886282" y="4402256"/>
                </a:cubicBezTo>
                <a:cubicBezTo>
                  <a:pt x="882859" y="4394392"/>
                  <a:pt x="863235" y="4340815"/>
                  <a:pt x="861740" y="4325408"/>
                </a:cubicBezTo>
                <a:cubicBezTo>
                  <a:pt x="859828" y="4303528"/>
                  <a:pt x="853901" y="4281405"/>
                  <a:pt x="849122" y="4260293"/>
                </a:cubicBezTo>
                <a:cubicBezTo>
                  <a:pt x="841789" y="4228011"/>
                  <a:pt x="833938" y="4195427"/>
                  <a:pt x="824965" y="4163583"/>
                </a:cubicBezTo>
                <a:cubicBezTo>
                  <a:pt x="809326" y="4108499"/>
                  <a:pt x="796857" y="4052126"/>
                  <a:pt x="783568" y="3995973"/>
                </a:cubicBezTo>
                <a:cubicBezTo>
                  <a:pt x="767613" y="3928240"/>
                  <a:pt x="751770" y="3860917"/>
                  <a:pt x="736636" y="3792964"/>
                </a:cubicBezTo>
                <a:cubicBezTo>
                  <a:pt x="731278" y="3768055"/>
                  <a:pt x="727450" y="3742296"/>
                  <a:pt x="720864" y="3717719"/>
                </a:cubicBezTo>
                <a:cubicBezTo>
                  <a:pt x="714388" y="3693548"/>
                  <a:pt x="682050" y="3654792"/>
                  <a:pt x="689728" y="3634293"/>
                </a:cubicBezTo>
                <a:cubicBezTo>
                  <a:pt x="697109" y="3614315"/>
                  <a:pt x="688057" y="3583809"/>
                  <a:pt x="684646" y="3564526"/>
                </a:cubicBezTo>
                <a:cubicBezTo>
                  <a:pt x="676309" y="3515388"/>
                  <a:pt x="665925" y="3466799"/>
                  <a:pt x="654719" y="3418430"/>
                </a:cubicBezTo>
                <a:cubicBezTo>
                  <a:pt x="643156" y="3367084"/>
                  <a:pt x="632494" y="3314179"/>
                  <a:pt x="613857" y="3264287"/>
                </a:cubicBezTo>
                <a:cubicBezTo>
                  <a:pt x="609554" y="3253146"/>
                  <a:pt x="600445" y="3243733"/>
                  <a:pt x="597783" y="3232152"/>
                </a:cubicBezTo>
                <a:cubicBezTo>
                  <a:pt x="593552" y="3213088"/>
                  <a:pt x="597295" y="3191009"/>
                  <a:pt x="595633" y="3171696"/>
                </a:cubicBezTo>
                <a:cubicBezTo>
                  <a:pt x="578660" y="2982172"/>
                  <a:pt x="527895" y="2795998"/>
                  <a:pt x="487132" y="2611093"/>
                </a:cubicBezTo>
                <a:cubicBezTo>
                  <a:pt x="434557" y="2372275"/>
                  <a:pt x="385668" y="2132469"/>
                  <a:pt x="346423" y="1890956"/>
                </a:cubicBezTo>
                <a:cubicBezTo>
                  <a:pt x="344497" y="1880494"/>
                  <a:pt x="334387" y="1811635"/>
                  <a:pt x="317913" y="1810780"/>
                </a:cubicBezTo>
                <a:close/>
                <a:moveTo>
                  <a:pt x="170063" y="1597504"/>
                </a:moveTo>
                <a:cubicBezTo>
                  <a:pt x="168434" y="1597597"/>
                  <a:pt x="166611" y="1599347"/>
                  <a:pt x="164971" y="1601927"/>
                </a:cubicBezTo>
                <a:cubicBezTo>
                  <a:pt x="161689" y="1607089"/>
                  <a:pt x="159131" y="1615567"/>
                  <a:pt x="160299" y="1620742"/>
                </a:cubicBezTo>
                <a:cubicBezTo>
                  <a:pt x="161835" y="1626479"/>
                  <a:pt x="162142" y="1632542"/>
                  <a:pt x="162861" y="1638497"/>
                </a:cubicBezTo>
                <a:cubicBezTo>
                  <a:pt x="165072" y="1659859"/>
                  <a:pt x="165945" y="1681140"/>
                  <a:pt x="166926" y="1702831"/>
                </a:cubicBezTo>
                <a:cubicBezTo>
                  <a:pt x="169455" y="1761428"/>
                  <a:pt x="162641" y="1821210"/>
                  <a:pt x="169377" y="1879120"/>
                </a:cubicBezTo>
                <a:cubicBezTo>
                  <a:pt x="176661" y="1939078"/>
                  <a:pt x="188152" y="1998347"/>
                  <a:pt x="201690" y="2057068"/>
                </a:cubicBezTo>
                <a:cubicBezTo>
                  <a:pt x="205591" y="2074902"/>
                  <a:pt x="217869" y="2107618"/>
                  <a:pt x="209641" y="2126068"/>
                </a:cubicBezTo>
                <a:cubicBezTo>
                  <a:pt x="199994" y="2145777"/>
                  <a:pt x="225190" y="2175906"/>
                  <a:pt x="229611" y="2194041"/>
                </a:cubicBezTo>
                <a:cubicBezTo>
                  <a:pt x="233562" y="2208790"/>
                  <a:pt x="224508" y="2220876"/>
                  <a:pt x="223515" y="2235192"/>
                </a:cubicBezTo>
                <a:cubicBezTo>
                  <a:pt x="222660" y="2251667"/>
                  <a:pt x="224181" y="2268822"/>
                  <a:pt x="225896" y="2285047"/>
                </a:cubicBezTo>
                <a:cubicBezTo>
                  <a:pt x="229790" y="2320886"/>
                  <a:pt x="234864" y="2359483"/>
                  <a:pt x="248700" y="2393096"/>
                </a:cubicBezTo>
                <a:cubicBezTo>
                  <a:pt x="266101" y="2436733"/>
                  <a:pt x="267254" y="2486916"/>
                  <a:pt x="276049" y="2532857"/>
                </a:cubicBezTo>
                <a:cubicBezTo>
                  <a:pt x="278634" y="2545776"/>
                  <a:pt x="280236" y="2561593"/>
                  <a:pt x="288036" y="2572675"/>
                </a:cubicBezTo>
                <a:cubicBezTo>
                  <a:pt x="295536" y="2584276"/>
                  <a:pt x="308924" y="2585080"/>
                  <a:pt x="312904" y="2601577"/>
                </a:cubicBezTo>
                <a:cubicBezTo>
                  <a:pt x="317763" y="2621350"/>
                  <a:pt x="335994" y="2628759"/>
                  <a:pt x="333505" y="2603081"/>
                </a:cubicBezTo>
                <a:cubicBezTo>
                  <a:pt x="330745" y="2579671"/>
                  <a:pt x="322031" y="2556980"/>
                  <a:pt x="320909" y="2533131"/>
                </a:cubicBezTo>
                <a:cubicBezTo>
                  <a:pt x="319508" y="2504967"/>
                  <a:pt x="312974" y="2477300"/>
                  <a:pt x="307778" y="2449714"/>
                </a:cubicBezTo>
                <a:cubicBezTo>
                  <a:pt x="287959" y="2347890"/>
                  <a:pt x="257727" y="2244904"/>
                  <a:pt x="247143" y="2141485"/>
                </a:cubicBezTo>
                <a:cubicBezTo>
                  <a:pt x="246226" y="2129876"/>
                  <a:pt x="244924" y="2113541"/>
                  <a:pt x="236334" y="2104426"/>
                </a:cubicBezTo>
                <a:cubicBezTo>
                  <a:pt x="232039" y="2099869"/>
                  <a:pt x="223927" y="2100725"/>
                  <a:pt x="225118" y="2092064"/>
                </a:cubicBezTo>
                <a:cubicBezTo>
                  <a:pt x="227961" y="2071543"/>
                  <a:pt x="230894" y="2056268"/>
                  <a:pt x="227645" y="2034307"/>
                </a:cubicBezTo>
                <a:cubicBezTo>
                  <a:pt x="221115" y="1988637"/>
                  <a:pt x="212647" y="1943925"/>
                  <a:pt x="206937" y="1898035"/>
                </a:cubicBezTo>
                <a:cubicBezTo>
                  <a:pt x="200180" y="1844962"/>
                  <a:pt x="189217" y="1792575"/>
                  <a:pt x="183988" y="1738653"/>
                </a:cubicBezTo>
                <a:cubicBezTo>
                  <a:pt x="179644" y="1694591"/>
                  <a:pt x="184069" y="1645548"/>
                  <a:pt x="173172" y="1603243"/>
                </a:cubicBezTo>
                <a:lnTo>
                  <a:pt x="173991" y="1603023"/>
                </a:lnTo>
                <a:cubicBezTo>
                  <a:pt x="173126" y="1598975"/>
                  <a:pt x="171692" y="1597410"/>
                  <a:pt x="170063" y="1597504"/>
                </a:cubicBezTo>
                <a:close/>
                <a:moveTo>
                  <a:pt x="18869" y="1418196"/>
                </a:moveTo>
                <a:cubicBezTo>
                  <a:pt x="26052" y="1416325"/>
                  <a:pt x="34783" y="1418596"/>
                  <a:pt x="38711" y="1425886"/>
                </a:cubicBezTo>
                <a:cubicBezTo>
                  <a:pt x="46459" y="1440056"/>
                  <a:pt x="14383" y="1459627"/>
                  <a:pt x="8316" y="1435348"/>
                </a:cubicBezTo>
                <a:cubicBezTo>
                  <a:pt x="6052" y="1426075"/>
                  <a:pt x="11686" y="1420065"/>
                  <a:pt x="18869" y="1418196"/>
                </a:cubicBezTo>
                <a:close/>
                <a:moveTo>
                  <a:pt x="701779" y="1103321"/>
                </a:moveTo>
                <a:cubicBezTo>
                  <a:pt x="713360" y="1100656"/>
                  <a:pt x="711096" y="1149562"/>
                  <a:pt x="707497" y="1155794"/>
                </a:cubicBezTo>
                <a:cubicBezTo>
                  <a:pt x="701952" y="1156401"/>
                  <a:pt x="699626" y="1152635"/>
                  <a:pt x="700328" y="1145421"/>
                </a:cubicBezTo>
                <a:cubicBezTo>
                  <a:pt x="700380" y="1142335"/>
                  <a:pt x="689790" y="1106094"/>
                  <a:pt x="701779" y="1103321"/>
                </a:cubicBezTo>
                <a:close/>
                <a:moveTo>
                  <a:pt x="304007" y="1057543"/>
                </a:moveTo>
                <a:cubicBezTo>
                  <a:pt x="298140" y="1063506"/>
                  <a:pt x="297860" y="1126368"/>
                  <a:pt x="311532" y="1113484"/>
                </a:cubicBezTo>
                <a:cubicBezTo>
                  <a:pt x="315680" y="1109299"/>
                  <a:pt x="328263" y="1098903"/>
                  <a:pt x="327515" y="1091201"/>
                </a:cubicBezTo>
                <a:cubicBezTo>
                  <a:pt x="326293" y="1073526"/>
                  <a:pt x="305724" y="1055764"/>
                  <a:pt x="304007" y="1057543"/>
                </a:cubicBezTo>
                <a:close/>
                <a:moveTo>
                  <a:pt x="3317300" y="1035737"/>
                </a:moveTo>
                <a:lnTo>
                  <a:pt x="3317300" y="1080890"/>
                </a:lnTo>
                <a:lnTo>
                  <a:pt x="3316946" y="1080057"/>
                </a:lnTo>
                <a:cubicBezTo>
                  <a:pt x="3312100" y="1067759"/>
                  <a:pt x="3305892" y="1047619"/>
                  <a:pt x="3313310" y="1038071"/>
                </a:cubicBezTo>
                <a:close/>
                <a:moveTo>
                  <a:pt x="698005" y="1021540"/>
                </a:moveTo>
                <a:cubicBezTo>
                  <a:pt x="706422" y="1026528"/>
                  <a:pt x="710033" y="1058739"/>
                  <a:pt x="706927" y="1066817"/>
                </a:cubicBezTo>
                <a:cubicBezTo>
                  <a:pt x="700417" y="1083488"/>
                  <a:pt x="678950" y="1042699"/>
                  <a:pt x="688057" y="1027525"/>
                </a:cubicBezTo>
                <a:cubicBezTo>
                  <a:pt x="691860" y="1021238"/>
                  <a:pt x="695201" y="1019876"/>
                  <a:pt x="698005" y="1021540"/>
                </a:cubicBezTo>
                <a:close/>
                <a:moveTo>
                  <a:pt x="692416" y="950398"/>
                </a:moveTo>
                <a:cubicBezTo>
                  <a:pt x="701589" y="945305"/>
                  <a:pt x="708296" y="1001466"/>
                  <a:pt x="698376" y="998854"/>
                </a:cubicBezTo>
                <a:cubicBezTo>
                  <a:pt x="693422" y="991839"/>
                  <a:pt x="691226" y="983646"/>
                  <a:pt x="691491" y="974795"/>
                </a:cubicBezTo>
                <a:cubicBezTo>
                  <a:pt x="689295" y="966601"/>
                  <a:pt x="689666" y="958159"/>
                  <a:pt x="692416" y="950398"/>
                </a:cubicBezTo>
                <a:close/>
                <a:moveTo>
                  <a:pt x="590771" y="888941"/>
                </a:moveTo>
                <a:cubicBezTo>
                  <a:pt x="603528" y="889035"/>
                  <a:pt x="597250" y="962286"/>
                  <a:pt x="594360" y="967890"/>
                </a:cubicBezTo>
                <a:cubicBezTo>
                  <a:pt x="588816" y="968498"/>
                  <a:pt x="586188" y="965249"/>
                  <a:pt x="587191" y="957516"/>
                </a:cubicBezTo>
                <a:lnTo>
                  <a:pt x="586781" y="957626"/>
                </a:lnTo>
                <a:cubicBezTo>
                  <a:pt x="586832" y="954539"/>
                  <a:pt x="577902" y="888437"/>
                  <a:pt x="590771" y="888941"/>
                </a:cubicBezTo>
                <a:close/>
                <a:moveTo>
                  <a:pt x="200890" y="800109"/>
                </a:moveTo>
                <a:cubicBezTo>
                  <a:pt x="208620" y="799465"/>
                  <a:pt x="214698" y="802885"/>
                  <a:pt x="210473" y="811702"/>
                </a:cubicBezTo>
                <a:cubicBezTo>
                  <a:pt x="204613" y="824247"/>
                  <a:pt x="172939" y="837126"/>
                  <a:pt x="181378" y="812912"/>
                </a:cubicBezTo>
                <a:cubicBezTo>
                  <a:pt x="183774" y="805463"/>
                  <a:pt x="193159" y="800753"/>
                  <a:pt x="200890" y="800109"/>
                </a:cubicBezTo>
                <a:close/>
                <a:moveTo>
                  <a:pt x="760653" y="589713"/>
                </a:moveTo>
                <a:cubicBezTo>
                  <a:pt x="765838" y="592089"/>
                  <a:pt x="765582" y="608953"/>
                  <a:pt x="753292" y="612246"/>
                </a:cubicBezTo>
                <a:cubicBezTo>
                  <a:pt x="745508" y="614332"/>
                  <a:pt x="752996" y="594761"/>
                  <a:pt x="753898" y="593203"/>
                </a:cubicBezTo>
                <a:cubicBezTo>
                  <a:pt x="756592" y="589737"/>
                  <a:pt x="758926" y="588920"/>
                  <a:pt x="760653" y="589713"/>
                </a:cubicBezTo>
                <a:close/>
                <a:moveTo>
                  <a:pt x="753814" y="536542"/>
                </a:moveTo>
                <a:cubicBezTo>
                  <a:pt x="759981" y="536742"/>
                  <a:pt x="774609" y="573821"/>
                  <a:pt x="757390" y="568556"/>
                </a:cubicBezTo>
                <a:cubicBezTo>
                  <a:pt x="753505" y="563889"/>
                  <a:pt x="751560" y="558264"/>
                  <a:pt x="751962" y="551570"/>
                </a:cubicBezTo>
                <a:cubicBezTo>
                  <a:pt x="750645" y="540507"/>
                  <a:pt x="751760" y="536475"/>
                  <a:pt x="753814" y="536542"/>
                </a:cubicBezTo>
                <a:close/>
                <a:moveTo>
                  <a:pt x="396011" y="0"/>
                </a:moveTo>
                <a:lnTo>
                  <a:pt x="482624" y="0"/>
                </a:lnTo>
                <a:lnTo>
                  <a:pt x="482767" y="48348"/>
                </a:lnTo>
                <a:cubicBezTo>
                  <a:pt x="476513" y="90144"/>
                  <a:pt x="461689" y="138463"/>
                  <a:pt x="463236" y="175369"/>
                </a:cubicBezTo>
                <a:cubicBezTo>
                  <a:pt x="465545" y="233148"/>
                  <a:pt x="474848" y="290809"/>
                  <a:pt x="476338" y="348806"/>
                </a:cubicBezTo>
                <a:cubicBezTo>
                  <a:pt x="476789" y="363612"/>
                  <a:pt x="474379" y="379188"/>
                  <a:pt x="478632" y="393416"/>
                </a:cubicBezTo>
                <a:cubicBezTo>
                  <a:pt x="482143" y="406524"/>
                  <a:pt x="493662" y="534721"/>
                  <a:pt x="503253" y="652457"/>
                </a:cubicBezTo>
                <a:cubicBezTo>
                  <a:pt x="506778" y="696738"/>
                  <a:pt x="502388" y="772118"/>
                  <a:pt x="508203" y="836421"/>
                </a:cubicBezTo>
                <a:cubicBezTo>
                  <a:pt x="513936" y="902062"/>
                  <a:pt x="529874" y="956628"/>
                  <a:pt x="527513" y="969116"/>
                </a:cubicBezTo>
                <a:cubicBezTo>
                  <a:pt x="523249" y="990895"/>
                  <a:pt x="516536" y="1019916"/>
                  <a:pt x="525740" y="1041159"/>
                </a:cubicBezTo>
                <a:cubicBezTo>
                  <a:pt x="529604" y="1050662"/>
                  <a:pt x="532122" y="1078087"/>
                  <a:pt x="531415" y="1103305"/>
                </a:cubicBezTo>
                <a:cubicBezTo>
                  <a:pt x="530538" y="1124615"/>
                  <a:pt x="527804" y="1145545"/>
                  <a:pt x="533073" y="1165208"/>
                </a:cubicBezTo>
                <a:cubicBezTo>
                  <a:pt x="542623" y="1200849"/>
                  <a:pt x="565417" y="1595616"/>
                  <a:pt x="591611" y="1727783"/>
                </a:cubicBezTo>
                <a:cubicBezTo>
                  <a:pt x="594633" y="1742341"/>
                  <a:pt x="605667" y="1786805"/>
                  <a:pt x="616517" y="1789605"/>
                </a:cubicBezTo>
                <a:cubicBezTo>
                  <a:pt x="627476" y="1792815"/>
                  <a:pt x="637730" y="1754065"/>
                  <a:pt x="638550" y="1753845"/>
                </a:cubicBezTo>
                <a:cubicBezTo>
                  <a:pt x="648790" y="1751101"/>
                  <a:pt x="652041" y="1705884"/>
                  <a:pt x="654572" y="1697302"/>
                </a:cubicBezTo>
                <a:cubicBezTo>
                  <a:pt x="659523" y="1679729"/>
                  <a:pt x="667180" y="1664065"/>
                  <a:pt x="674620" y="1647583"/>
                </a:cubicBezTo>
                <a:cubicBezTo>
                  <a:pt x="683939" y="1626645"/>
                  <a:pt x="690330" y="1602978"/>
                  <a:pt x="702765" y="1583841"/>
                </a:cubicBezTo>
                <a:cubicBezTo>
                  <a:pt x="711191" y="1571045"/>
                  <a:pt x="723262" y="1566933"/>
                  <a:pt x="732126" y="1555775"/>
                </a:cubicBezTo>
                <a:cubicBezTo>
                  <a:pt x="754306" y="1528757"/>
                  <a:pt x="756584" y="1493022"/>
                  <a:pt x="753978" y="1460351"/>
                </a:cubicBezTo>
                <a:cubicBezTo>
                  <a:pt x="750922" y="1419456"/>
                  <a:pt x="758249" y="1377977"/>
                  <a:pt x="757353" y="1336943"/>
                </a:cubicBezTo>
                <a:cubicBezTo>
                  <a:pt x="755657" y="1242120"/>
                  <a:pt x="743986" y="1147773"/>
                  <a:pt x="738900" y="1053416"/>
                </a:cubicBezTo>
                <a:cubicBezTo>
                  <a:pt x="736747" y="1010964"/>
                  <a:pt x="731315" y="969391"/>
                  <a:pt x="730089" y="927128"/>
                </a:cubicBezTo>
                <a:cubicBezTo>
                  <a:pt x="729694" y="915820"/>
                  <a:pt x="736337" y="827542"/>
                  <a:pt x="720541" y="824310"/>
                </a:cubicBezTo>
                <a:cubicBezTo>
                  <a:pt x="708875" y="821729"/>
                  <a:pt x="713774" y="899010"/>
                  <a:pt x="703723" y="900825"/>
                </a:cubicBezTo>
                <a:cubicBezTo>
                  <a:pt x="687417" y="903877"/>
                  <a:pt x="694029" y="813851"/>
                  <a:pt x="695850" y="805898"/>
                </a:cubicBezTo>
                <a:cubicBezTo>
                  <a:pt x="697372" y="798466"/>
                  <a:pt x="714765" y="768339"/>
                  <a:pt x="711681" y="792876"/>
                </a:cubicBezTo>
                <a:cubicBezTo>
                  <a:pt x="710029" y="804734"/>
                  <a:pt x="713094" y="809620"/>
                  <a:pt x="722069" y="798873"/>
                </a:cubicBezTo>
                <a:cubicBezTo>
                  <a:pt x="736802" y="781755"/>
                  <a:pt x="753245" y="756272"/>
                  <a:pt x="747286" y="732401"/>
                </a:cubicBezTo>
                <a:cubicBezTo>
                  <a:pt x="746408" y="729124"/>
                  <a:pt x="748410" y="689073"/>
                  <a:pt x="756568" y="703132"/>
                </a:cubicBezTo>
                <a:cubicBezTo>
                  <a:pt x="762919" y="713724"/>
                  <a:pt x="768339" y="791305"/>
                  <a:pt x="775853" y="791487"/>
                </a:cubicBezTo>
                <a:cubicBezTo>
                  <a:pt x="786452" y="791720"/>
                  <a:pt x="791688" y="760462"/>
                  <a:pt x="795258" y="752479"/>
                </a:cubicBezTo>
                <a:cubicBezTo>
                  <a:pt x="800787" y="738704"/>
                  <a:pt x="810115" y="681759"/>
                  <a:pt x="803047" y="665210"/>
                </a:cubicBezTo>
                <a:cubicBezTo>
                  <a:pt x="799623" y="657346"/>
                  <a:pt x="790889" y="664079"/>
                  <a:pt x="786755" y="656844"/>
                </a:cubicBezTo>
                <a:cubicBezTo>
                  <a:pt x="769101" y="628644"/>
                  <a:pt x="797703" y="604296"/>
                  <a:pt x="791167" y="576628"/>
                </a:cubicBezTo>
                <a:cubicBezTo>
                  <a:pt x="783424" y="544455"/>
                  <a:pt x="811031" y="509836"/>
                  <a:pt x="804056" y="480531"/>
                </a:cubicBezTo>
                <a:cubicBezTo>
                  <a:pt x="802629" y="475205"/>
                  <a:pt x="769682" y="498084"/>
                  <a:pt x="772368" y="437650"/>
                </a:cubicBezTo>
                <a:cubicBezTo>
                  <a:pt x="773647" y="409646"/>
                  <a:pt x="786563" y="382475"/>
                  <a:pt x="790110" y="354741"/>
                </a:cubicBezTo>
                <a:cubicBezTo>
                  <a:pt x="794144" y="325558"/>
                  <a:pt x="797085" y="316868"/>
                  <a:pt x="828358" y="310683"/>
                </a:cubicBezTo>
                <a:cubicBezTo>
                  <a:pt x="897270" y="297488"/>
                  <a:pt x="911105" y="398279"/>
                  <a:pt x="921646" y="395016"/>
                </a:cubicBezTo>
                <a:cubicBezTo>
                  <a:pt x="956848" y="383828"/>
                  <a:pt x="970684" y="258496"/>
                  <a:pt x="981576" y="227040"/>
                </a:cubicBezTo>
                <a:cubicBezTo>
                  <a:pt x="991374" y="198067"/>
                  <a:pt x="1023418" y="194751"/>
                  <a:pt x="1033218" y="165781"/>
                </a:cubicBezTo>
                <a:cubicBezTo>
                  <a:pt x="1043194" y="135008"/>
                  <a:pt x="1050156" y="102407"/>
                  <a:pt x="1057660" y="69990"/>
                </a:cubicBezTo>
                <a:lnTo>
                  <a:pt x="1078134" y="0"/>
                </a:lnTo>
                <a:lnTo>
                  <a:pt x="2591436" y="0"/>
                </a:lnTo>
                <a:lnTo>
                  <a:pt x="2593908" y="37747"/>
                </a:lnTo>
                <a:cubicBezTo>
                  <a:pt x="2601622" y="160754"/>
                  <a:pt x="2607974" y="302782"/>
                  <a:pt x="2593982" y="325836"/>
                </a:cubicBezTo>
                <a:cubicBezTo>
                  <a:pt x="2579666" y="349430"/>
                  <a:pt x="2586144" y="398187"/>
                  <a:pt x="2586506" y="425753"/>
                </a:cubicBezTo>
                <a:cubicBezTo>
                  <a:pt x="2587564" y="488695"/>
                  <a:pt x="2606138" y="553091"/>
                  <a:pt x="2619406" y="614081"/>
                </a:cubicBezTo>
                <a:cubicBezTo>
                  <a:pt x="2645144" y="731442"/>
                  <a:pt x="2672632" y="848774"/>
                  <a:pt x="2694164" y="966823"/>
                </a:cubicBezTo>
                <a:cubicBezTo>
                  <a:pt x="2708904" y="1048053"/>
                  <a:pt x="2712854" y="1129979"/>
                  <a:pt x="2717326" y="1212207"/>
                </a:cubicBezTo>
                <a:cubicBezTo>
                  <a:pt x="2722014" y="1295252"/>
                  <a:pt x="2720206" y="1383551"/>
                  <a:pt x="2736804" y="1465162"/>
                </a:cubicBezTo>
                <a:cubicBezTo>
                  <a:pt x="2749584" y="1527598"/>
                  <a:pt x="2763622" y="1640630"/>
                  <a:pt x="2812984" y="1657699"/>
                </a:cubicBezTo>
                <a:cubicBezTo>
                  <a:pt x="2829026" y="1663500"/>
                  <a:pt x="2819552" y="1644525"/>
                  <a:pt x="2818862" y="1640318"/>
                </a:cubicBezTo>
                <a:cubicBezTo>
                  <a:pt x="2815966" y="1614750"/>
                  <a:pt x="2811316" y="1589212"/>
                  <a:pt x="2807488" y="1563454"/>
                </a:cubicBezTo>
                <a:cubicBezTo>
                  <a:pt x="2800382" y="1513986"/>
                  <a:pt x="2798300" y="1463613"/>
                  <a:pt x="2791600" y="1414034"/>
                </a:cubicBezTo>
                <a:cubicBezTo>
                  <a:pt x="2789148" y="1396690"/>
                  <a:pt x="2775216" y="1259482"/>
                  <a:pt x="2775654" y="1236533"/>
                </a:cubicBezTo>
                <a:cubicBezTo>
                  <a:pt x="2776306" y="1165228"/>
                  <a:pt x="2790856" y="1088442"/>
                  <a:pt x="2782876" y="1017695"/>
                </a:cubicBezTo>
                <a:cubicBezTo>
                  <a:pt x="2773572" y="935447"/>
                  <a:pt x="2782922" y="849079"/>
                  <a:pt x="2786234" y="764767"/>
                </a:cubicBezTo>
                <a:cubicBezTo>
                  <a:pt x="2790066" y="656168"/>
                  <a:pt x="2803198" y="556052"/>
                  <a:pt x="2811042" y="447694"/>
                </a:cubicBezTo>
                <a:cubicBezTo>
                  <a:pt x="2814806" y="396192"/>
                  <a:pt x="2820128" y="345590"/>
                  <a:pt x="2821624" y="293819"/>
                </a:cubicBezTo>
                <a:cubicBezTo>
                  <a:pt x="2823410" y="234943"/>
                  <a:pt x="2836158" y="179277"/>
                  <a:pt x="2842698" y="121763"/>
                </a:cubicBezTo>
                <a:cubicBezTo>
                  <a:pt x="2843382" y="114279"/>
                  <a:pt x="2846364" y="32561"/>
                  <a:pt x="2847146" y="6941"/>
                </a:cubicBezTo>
                <a:lnTo>
                  <a:pt x="2847328" y="0"/>
                </a:lnTo>
                <a:lnTo>
                  <a:pt x="3029474" y="0"/>
                </a:lnTo>
                <a:cubicBezTo>
                  <a:pt x="3029474" y="99351"/>
                  <a:pt x="3079812" y="186945"/>
                  <a:pt x="3156374" y="238669"/>
                </a:cubicBezTo>
                <a:lnTo>
                  <a:pt x="3159782" y="240519"/>
                </a:lnTo>
                <a:lnTo>
                  <a:pt x="3159440" y="366142"/>
                </a:lnTo>
                <a:cubicBezTo>
                  <a:pt x="3156134" y="411977"/>
                  <a:pt x="3152044" y="457750"/>
                  <a:pt x="3154352" y="503234"/>
                </a:cubicBezTo>
                <a:cubicBezTo>
                  <a:pt x="3159028" y="597699"/>
                  <a:pt x="3170916" y="692866"/>
                  <a:pt x="3188430" y="786086"/>
                </a:cubicBezTo>
                <a:cubicBezTo>
                  <a:pt x="3219638" y="953354"/>
                  <a:pt x="3263876" y="1118447"/>
                  <a:pt x="3288830" y="1286951"/>
                </a:cubicBezTo>
                <a:cubicBezTo>
                  <a:pt x="3290812" y="1300910"/>
                  <a:pt x="3298428" y="1386683"/>
                  <a:pt x="3316986" y="1370734"/>
                </a:cubicBezTo>
                <a:lnTo>
                  <a:pt x="3317300" y="1370208"/>
                </a:lnTo>
                <a:lnTo>
                  <a:pt x="3317300" y="5621380"/>
                </a:lnTo>
                <a:cubicBezTo>
                  <a:pt x="3155126" y="5621379"/>
                  <a:pt x="3023656" y="5752848"/>
                  <a:pt x="3023656" y="5915024"/>
                </a:cubicBezTo>
                <a:lnTo>
                  <a:pt x="1270882" y="5915023"/>
                </a:lnTo>
                <a:lnTo>
                  <a:pt x="1264310" y="5891727"/>
                </a:lnTo>
                <a:cubicBezTo>
                  <a:pt x="1257944" y="5867966"/>
                  <a:pt x="1254180" y="5827701"/>
                  <a:pt x="1236184" y="5809693"/>
                </a:cubicBezTo>
                <a:cubicBezTo>
                  <a:pt x="1217034" y="5790673"/>
                  <a:pt x="1215406" y="5889463"/>
                  <a:pt x="1186342" y="5825241"/>
                </a:cubicBezTo>
                <a:cubicBezTo>
                  <a:pt x="1166156" y="5781036"/>
                  <a:pt x="1168828" y="5732021"/>
                  <a:pt x="1144764" y="5689733"/>
                </a:cubicBezTo>
                <a:cubicBezTo>
                  <a:pt x="1068328" y="5555221"/>
                  <a:pt x="1030142" y="5401239"/>
                  <a:pt x="989586" y="5253162"/>
                </a:cubicBezTo>
                <a:cubicBezTo>
                  <a:pt x="929550" y="5035662"/>
                  <a:pt x="881915" y="4815277"/>
                  <a:pt x="824446" y="4597527"/>
                </a:cubicBezTo>
                <a:cubicBezTo>
                  <a:pt x="784790" y="4447891"/>
                  <a:pt x="753739" y="4295951"/>
                  <a:pt x="714382" y="4145795"/>
                </a:cubicBezTo>
                <a:cubicBezTo>
                  <a:pt x="695722" y="4076153"/>
                  <a:pt x="677770" y="4005881"/>
                  <a:pt x="656132" y="3936598"/>
                </a:cubicBezTo>
                <a:cubicBezTo>
                  <a:pt x="647770" y="3910299"/>
                  <a:pt x="637854" y="3889685"/>
                  <a:pt x="639541" y="3861571"/>
                </a:cubicBezTo>
                <a:cubicBezTo>
                  <a:pt x="642114" y="3818730"/>
                  <a:pt x="611478" y="3765030"/>
                  <a:pt x="602330" y="3722696"/>
                </a:cubicBezTo>
                <a:cubicBezTo>
                  <a:pt x="597223" y="3700354"/>
                  <a:pt x="592345" y="3642824"/>
                  <a:pt x="568861" y="3628920"/>
                </a:cubicBezTo>
                <a:cubicBezTo>
                  <a:pt x="554316" y="3620523"/>
                  <a:pt x="551207" y="3600721"/>
                  <a:pt x="546624" y="3585263"/>
                </a:cubicBezTo>
                <a:cubicBezTo>
                  <a:pt x="523004" y="3502022"/>
                  <a:pt x="506537" y="3415985"/>
                  <a:pt x="488240" y="3331316"/>
                </a:cubicBezTo>
                <a:cubicBezTo>
                  <a:pt x="448215" y="3147530"/>
                  <a:pt x="409310" y="2963007"/>
                  <a:pt x="372154" y="2778454"/>
                </a:cubicBezTo>
                <a:cubicBezTo>
                  <a:pt x="364512" y="2740108"/>
                  <a:pt x="360419" y="2698613"/>
                  <a:pt x="346224" y="2662022"/>
                </a:cubicBezTo>
                <a:cubicBezTo>
                  <a:pt x="331400" y="2624722"/>
                  <a:pt x="306495" y="2679254"/>
                  <a:pt x="308648" y="2697117"/>
                </a:cubicBezTo>
                <a:cubicBezTo>
                  <a:pt x="312424" y="2725962"/>
                  <a:pt x="321527" y="2753380"/>
                  <a:pt x="323776" y="2783074"/>
                </a:cubicBezTo>
                <a:cubicBezTo>
                  <a:pt x="325387" y="2805473"/>
                  <a:pt x="333895" y="2815926"/>
                  <a:pt x="342961" y="2835013"/>
                </a:cubicBezTo>
                <a:cubicBezTo>
                  <a:pt x="347015" y="2843586"/>
                  <a:pt x="344040" y="2868533"/>
                  <a:pt x="345556" y="2879103"/>
                </a:cubicBezTo>
                <a:cubicBezTo>
                  <a:pt x="363519" y="3005134"/>
                  <a:pt x="386216" y="3137360"/>
                  <a:pt x="424062" y="3258941"/>
                </a:cubicBezTo>
                <a:cubicBezTo>
                  <a:pt x="448744" y="3337948"/>
                  <a:pt x="450355" y="3427526"/>
                  <a:pt x="467362" y="3509026"/>
                </a:cubicBezTo>
                <a:cubicBezTo>
                  <a:pt x="488601" y="3609591"/>
                  <a:pt x="510469" y="3710868"/>
                  <a:pt x="539490" y="3809346"/>
                </a:cubicBezTo>
                <a:cubicBezTo>
                  <a:pt x="543552" y="3824503"/>
                  <a:pt x="547950" y="3847474"/>
                  <a:pt x="560176" y="3858687"/>
                </a:cubicBezTo>
                <a:cubicBezTo>
                  <a:pt x="579101" y="3876886"/>
                  <a:pt x="552348" y="3870443"/>
                  <a:pt x="553140" y="3893063"/>
                </a:cubicBezTo>
                <a:cubicBezTo>
                  <a:pt x="556351" y="3973872"/>
                  <a:pt x="583250" y="4056235"/>
                  <a:pt x="601950" y="4134210"/>
                </a:cubicBezTo>
                <a:cubicBezTo>
                  <a:pt x="701944" y="4550002"/>
                  <a:pt x="796504" y="4966811"/>
                  <a:pt x="913705" y="5377993"/>
                </a:cubicBezTo>
                <a:cubicBezTo>
                  <a:pt x="962784" y="5549691"/>
                  <a:pt x="1009818" y="5721940"/>
                  <a:pt x="1055210" y="5894626"/>
                </a:cubicBezTo>
                <a:lnTo>
                  <a:pt x="1061212" y="5915023"/>
                </a:lnTo>
                <a:lnTo>
                  <a:pt x="1033778" y="5915023"/>
                </a:lnTo>
                <a:lnTo>
                  <a:pt x="984726" y="5740134"/>
                </a:lnTo>
                <a:cubicBezTo>
                  <a:pt x="967018" y="5678964"/>
                  <a:pt x="948606" y="5618035"/>
                  <a:pt x="928864" y="5557465"/>
                </a:cubicBezTo>
                <a:cubicBezTo>
                  <a:pt x="908682" y="5495255"/>
                  <a:pt x="885633" y="5433814"/>
                  <a:pt x="868210" y="5370427"/>
                </a:cubicBezTo>
                <a:cubicBezTo>
                  <a:pt x="823980" y="5211916"/>
                  <a:pt x="783139" y="5052940"/>
                  <a:pt x="741777" y="4893661"/>
                </a:cubicBezTo>
                <a:cubicBezTo>
                  <a:pt x="676758" y="4642809"/>
                  <a:pt x="612555" y="4391738"/>
                  <a:pt x="548766" y="4140556"/>
                </a:cubicBezTo>
                <a:cubicBezTo>
                  <a:pt x="517912" y="4018858"/>
                  <a:pt x="487470" y="3897050"/>
                  <a:pt x="454978" y="3775790"/>
                </a:cubicBezTo>
                <a:cubicBezTo>
                  <a:pt x="446307" y="3743425"/>
                  <a:pt x="437524" y="3710652"/>
                  <a:pt x="427623" y="3678618"/>
                </a:cubicBezTo>
                <a:cubicBezTo>
                  <a:pt x="426307" y="3673704"/>
                  <a:pt x="421075" y="3662373"/>
                  <a:pt x="420352" y="3674421"/>
                </a:cubicBezTo>
                <a:cubicBezTo>
                  <a:pt x="416296" y="3733026"/>
                  <a:pt x="439134" y="3800232"/>
                  <a:pt x="451194" y="3856714"/>
                </a:cubicBezTo>
                <a:cubicBezTo>
                  <a:pt x="475456" y="3971838"/>
                  <a:pt x="501465" y="4086930"/>
                  <a:pt x="526137" y="4201943"/>
                </a:cubicBezTo>
                <a:cubicBezTo>
                  <a:pt x="548224" y="4304038"/>
                  <a:pt x="570420" y="4406540"/>
                  <a:pt x="595375" y="4507866"/>
                </a:cubicBezTo>
                <a:cubicBezTo>
                  <a:pt x="642241" y="4700795"/>
                  <a:pt x="691044" y="4892765"/>
                  <a:pt x="739958" y="5085144"/>
                </a:cubicBezTo>
                <a:cubicBezTo>
                  <a:pt x="768176" y="5197012"/>
                  <a:pt x="806314" y="5311490"/>
                  <a:pt x="823364" y="5425911"/>
                </a:cubicBezTo>
                <a:cubicBezTo>
                  <a:pt x="830111" y="5472400"/>
                  <a:pt x="855484" y="5513021"/>
                  <a:pt x="865730" y="5559452"/>
                </a:cubicBezTo>
                <a:cubicBezTo>
                  <a:pt x="866937" y="5563959"/>
                  <a:pt x="874433" y="5618151"/>
                  <a:pt x="869378" y="5617311"/>
                </a:cubicBezTo>
                <a:cubicBezTo>
                  <a:pt x="860308" y="5616229"/>
                  <a:pt x="851015" y="5589739"/>
                  <a:pt x="848029" y="5583514"/>
                </a:cubicBezTo>
                <a:cubicBezTo>
                  <a:pt x="831236" y="5545424"/>
                  <a:pt x="824889" y="5492241"/>
                  <a:pt x="800971" y="5458693"/>
                </a:cubicBezTo>
                <a:cubicBezTo>
                  <a:pt x="796867" y="5453207"/>
                  <a:pt x="788534" y="5520423"/>
                  <a:pt x="776659" y="5505604"/>
                </a:cubicBezTo>
                <a:cubicBezTo>
                  <a:pt x="757534" y="5481748"/>
                  <a:pt x="760966" y="5429018"/>
                  <a:pt x="765852" y="5401364"/>
                </a:cubicBezTo>
                <a:cubicBezTo>
                  <a:pt x="770708" y="5371961"/>
                  <a:pt x="785377" y="5302170"/>
                  <a:pt x="752922" y="5281011"/>
                </a:cubicBezTo>
                <a:cubicBezTo>
                  <a:pt x="745430" y="5275992"/>
                  <a:pt x="736537" y="5285402"/>
                  <a:pt x="731224" y="5275409"/>
                </a:cubicBezTo>
                <a:cubicBezTo>
                  <a:pt x="721229" y="5256133"/>
                  <a:pt x="721388" y="5228868"/>
                  <a:pt x="717948" y="5207835"/>
                </a:cubicBezTo>
                <a:cubicBezTo>
                  <a:pt x="706830" y="5140124"/>
                  <a:pt x="699641" y="5067409"/>
                  <a:pt x="673256" y="5003350"/>
                </a:cubicBezTo>
                <a:cubicBezTo>
                  <a:pt x="645033" y="4934072"/>
                  <a:pt x="626722" y="4860825"/>
                  <a:pt x="607294" y="4788315"/>
                </a:cubicBezTo>
                <a:cubicBezTo>
                  <a:pt x="575791" y="4670741"/>
                  <a:pt x="546856" y="4552920"/>
                  <a:pt x="513003" y="4436415"/>
                </a:cubicBezTo>
                <a:cubicBezTo>
                  <a:pt x="492894" y="4366283"/>
                  <a:pt x="460985" y="4297994"/>
                  <a:pt x="447541" y="4226514"/>
                </a:cubicBezTo>
                <a:cubicBezTo>
                  <a:pt x="409819" y="4026746"/>
                  <a:pt x="380201" y="3819536"/>
                  <a:pt x="318502" y="3625313"/>
                </a:cubicBezTo>
                <a:cubicBezTo>
                  <a:pt x="316086" y="3616300"/>
                  <a:pt x="310349" y="3593249"/>
                  <a:pt x="296121" y="3597501"/>
                </a:cubicBezTo>
                <a:cubicBezTo>
                  <a:pt x="276267" y="3603700"/>
                  <a:pt x="295645" y="3679296"/>
                  <a:pt x="297709" y="3691915"/>
                </a:cubicBezTo>
                <a:cubicBezTo>
                  <a:pt x="305774" y="3743322"/>
                  <a:pt x="316708" y="3793958"/>
                  <a:pt x="326823" y="3844815"/>
                </a:cubicBezTo>
                <a:cubicBezTo>
                  <a:pt x="330424" y="3863169"/>
                  <a:pt x="339798" y="3888319"/>
                  <a:pt x="336624" y="3907610"/>
                </a:cubicBezTo>
                <a:cubicBezTo>
                  <a:pt x="335403" y="3914524"/>
                  <a:pt x="324120" y="3892081"/>
                  <a:pt x="323381" y="3890963"/>
                </a:cubicBezTo>
                <a:cubicBezTo>
                  <a:pt x="309465" y="3858688"/>
                  <a:pt x="299126" y="3825015"/>
                  <a:pt x="287665" y="3792080"/>
                </a:cubicBezTo>
                <a:cubicBezTo>
                  <a:pt x="254876" y="3695927"/>
                  <a:pt x="238561" y="3600629"/>
                  <a:pt x="217243" y="3501404"/>
                </a:cubicBezTo>
                <a:cubicBezTo>
                  <a:pt x="172681" y="3292490"/>
                  <a:pt x="143496" y="3080335"/>
                  <a:pt x="107755" y="2869936"/>
                </a:cubicBezTo>
                <a:cubicBezTo>
                  <a:pt x="99060" y="2817820"/>
                  <a:pt x="101266" y="2765419"/>
                  <a:pt x="94019" y="2713794"/>
                </a:cubicBezTo>
                <a:cubicBezTo>
                  <a:pt x="91317" y="2693881"/>
                  <a:pt x="94849" y="2677567"/>
                  <a:pt x="96683" y="2658196"/>
                </a:cubicBezTo>
                <a:cubicBezTo>
                  <a:pt x="99058" y="2634287"/>
                  <a:pt x="96897" y="2609839"/>
                  <a:pt x="94439" y="2585912"/>
                </a:cubicBezTo>
                <a:cubicBezTo>
                  <a:pt x="85287" y="2494401"/>
                  <a:pt x="72637" y="2402950"/>
                  <a:pt x="63375" y="2311030"/>
                </a:cubicBezTo>
                <a:cubicBezTo>
                  <a:pt x="47223" y="2145878"/>
                  <a:pt x="12687" y="1982574"/>
                  <a:pt x="1261" y="1817033"/>
                </a:cubicBezTo>
                <a:cubicBezTo>
                  <a:pt x="-987" y="1787339"/>
                  <a:pt x="3486" y="1759795"/>
                  <a:pt x="3617" y="1730782"/>
                </a:cubicBezTo>
                <a:cubicBezTo>
                  <a:pt x="3801" y="1680677"/>
                  <a:pt x="-2896" y="1631101"/>
                  <a:pt x="1496" y="1580308"/>
                </a:cubicBezTo>
                <a:cubicBezTo>
                  <a:pt x="2249" y="1570009"/>
                  <a:pt x="13001" y="1469214"/>
                  <a:pt x="41160" y="1485817"/>
                </a:cubicBezTo>
                <a:cubicBezTo>
                  <a:pt x="51139" y="1491927"/>
                  <a:pt x="31215" y="1530635"/>
                  <a:pt x="36661" y="1560789"/>
                </a:cubicBezTo>
                <a:cubicBezTo>
                  <a:pt x="39164" y="1575046"/>
                  <a:pt x="61187" y="1624468"/>
                  <a:pt x="71716" y="1632623"/>
                </a:cubicBezTo>
                <a:cubicBezTo>
                  <a:pt x="80055" y="1639172"/>
                  <a:pt x="77119" y="1605271"/>
                  <a:pt x="82693" y="1606411"/>
                </a:cubicBezTo>
                <a:cubicBezTo>
                  <a:pt x="92503" y="1608612"/>
                  <a:pt x="97385" y="1531784"/>
                  <a:pt x="102321" y="1525630"/>
                </a:cubicBezTo>
                <a:cubicBezTo>
                  <a:pt x="110997" y="1515404"/>
                  <a:pt x="113680" y="1497560"/>
                  <a:pt x="113284" y="1486251"/>
                </a:cubicBezTo>
                <a:cubicBezTo>
                  <a:pt x="110025" y="1433119"/>
                  <a:pt x="126355" y="1382638"/>
                  <a:pt x="133915" y="1330559"/>
                </a:cubicBezTo>
                <a:cubicBezTo>
                  <a:pt x="140364" y="1285801"/>
                  <a:pt x="161349" y="1242858"/>
                  <a:pt x="170174" y="1198781"/>
                </a:cubicBezTo>
                <a:cubicBezTo>
                  <a:pt x="179382" y="1152846"/>
                  <a:pt x="194336" y="1093954"/>
                  <a:pt x="192422" y="1047486"/>
                </a:cubicBezTo>
                <a:cubicBezTo>
                  <a:pt x="190869" y="1003995"/>
                  <a:pt x="161419" y="959637"/>
                  <a:pt x="169536" y="916189"/>
                </a:cubicBezTo>
                <a:cubicBezTo>
                  <a:pt x="175370" y="883891"/>
                  <a:pt x="197761" y="851107"/>
                  <a:pt x="226657" y="844243"/>
                </a:cubicBezTo>
                <a:cubicBezTo>
                  <a:pt x="258310" y="836201"/>
                  <a:pt x="270773" y="885989"/>
                  <a:pt x="275610" y="910599"/>
                </a:cubicBezTo>
                <a:cubicBezTo>
                  <a:pt x="277536" y="921060"/>
                  <a:pt x="272017" y="966006"/>
                  <a:pt x="280358" y="997141"/>
                </a:cubicBezTo>
                <a:cubicBezTo>
                  <a:pt x="288921" y="1029095"/>
                  <a:pt x="311235" y="1046826"/>
                  <a:pt x="322775" y="1011241"/>
                </a:cubicBezTo>
                <a:cubicBezTo>
                  <a:pt x="329715" y="989623"/>
                  <a:pt x="334253" y="922987"/>
                  <a:pt x="318523" y="905247"/>
                </a:cubicBezTo>
                <a:cubicBezTo>
                  <a:pt x="306569" y="891765"/>
                  <a:pt x="293274" y="878203"/>
                  <a:pt x="283149" y="863353"/>
                </a:cubicBezTo>
                <a:cubicBezTo>
                  <a:pt x="270697" y="844737"/>
                  <a:pt x="275515" y="831591"/>
                  <a:pt x="272186" y="810968"/>
                </a:cubicBezTo>
                <a:cubicBezTo>
                  <a:pt x="264918" y="764179"/>
                  <a:pt x="288264" y="708747"/>
                  <a:pt x="320715" y="705321"/>
                </a:cubicBezTo>
                <a:cubicBezTo>
                  <a:pt x="372179" y="700751"/>
                  <a:pt x="375998" y="695337"/>
                  <a:pt x="406649" y="762207"/>
                </a:cubicBezTo>
                <a:cubicBezTo>
                  <a:pt x="418399" y="788037"/>
                  <a:pt x="393185" y="811917"/>
                  <a:pt x="388301" y="864157"/>
                </a:cubicBezTo>
                <a:cubicBezTo>
                  <a:pt x="387440" y="874048"/>
                  <a:pt x="405736" y="958717"/>
                  <a:pt x="432299" y="941500"/>
                </a:cubicBezTo>
                <a:cubicBezTo>
                  <a:pt x="460387" y="923435"/>
                  <a:pt x="458686" y="871202"/>
                  <a:pt x="459635" y="841971"/>
                </a:cubicBezTo>
                <a:cubicBezTo>
                  <a:pt x="461510" y="788339"/>
                  <a:pt x="432083" y="739146"/>
                  <a:pt x="430161" y="686092"/>
                </a:cubicBezTo>
                <a:cubicBezTo>
                  <a:pt x="428388" y="641782"/>
                  <a:pt x="426014" y="598512"/>
                  <a:pt x="420743" y="554260"/>
                </a:cubicBezTo>
                <a:cubicBezTo>
                  <a:pt x="415362" y="509600"/>
                  <a:pt x="411465" y="449173"/>
                  <a:pt x="429661" y="405659"/>
                </a:cubicBezTo>
                <a:cubicBezTo>
                  <a:pt x="443609" y="372504"/>
                  <a:pt x="445932" y="327096"/>
                  <a:pt x="444935" y="292238"/>
                </a:cubicBezTo>
                <a:cubicBezTo>
                  <a:pt x="441485" y="197442"/>
                  <a:pt x="397507" y="108680"/>
                  <a:pt x="396849" y="14455"/>
                </a:cubicBezTo>
                <a:cubicBezTo>
                  <a:pt x="396849" y="14455"/>
                  <a:pt x="395940" y="9731"/>
                  <a:pt x="395674" y="2977"/>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7"/>
            </p:custDataLst>
          </p:nvPr>
        </p:nvPicPr>
        <p:blipFill rotWithShape="1">
          <a:blip r:embed="rId8">
            <a:extLst>
              <a:ext uri="{BEBA8EAE-BF5A-486C-A8C5-ECC9F3942E4B}">
                <a14:imgProps xmlns:a14="http://schemas.microsoft.com/office/drawing/2010/main">
                  <a14:imgLayer r:embed="rId9">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l="9019" r="18574"/>
          <a:stretch>
            <a:fillRect/>
          </a:stretch>
        </p:blipFill>
        <p:spPr>
          <a:xfrm>
            <a:off x="6383297" y="1206851"/>
            <a:ext cx="5327521" cy="4600796"/>
          </a:xfrm>
          <a:prstGeom prst="rect">
            <a:avLst/>
          </a:prstGeom>
          <a:effectLst>
            <a:outerShdw blurRad="127000" dist="127000" dir="5400000" algn="t" rotWithShape="0">
              <a:schemeClr val="bg2">
                <a:lumMod val="75000"/>
                <a:alpha val="40000"/>
              </a:schemeClr>
            </a:outerShdw>
          </a:effectLst>
        </p:spPr>
      </p:pic>
      <p:sp>
        <p:nvSpPr>
          <p:cNvPr id="2" name="标题 1"/>
          <p:cNvSpPr>
            <a:spLocks noGrp="1"/>
          </p:cNvSpPr>
          <p:nvPr>
            <p:ph type="ctrTitle"/>
            <p:custDataLst>
              <p:tags r:id="rId10"/>
            </p:custDataLst>
          </p:nvPr>
        </p:nvSpPr>
        <p:spPr>
          <a:xfrm>
            <a:off x="1055688" y="1820425"/>
            <a:ext cx="5040312" cy="1800000"/>
          </a:xfrm>
        </p:spPr>
        <p:txBody>
          <a:bodyPr wrap="square" anchor="b">
            <a:normAutofit/>
          </a:bodyPr>
          <a:lstStyle>
            <a:lvl1pPr algn="l">
              <a:lnSpc>
                <a:spcPct val="100000"/>
              </a:lnSpc>
              <a:defRPr sz="6000" b="0">
                <a:solidFill>
                  <a:srgbClr val="11111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1"/>
            </p:custDataLst>
          </p:nvPr>
        </p:nvSpPr>
        <p:spPr>
          <a:xfrm>
            <a:off x="1055688" y="3764425"/>
            <a:ext cx="5040312" cy="972000"/>
          </a:xfrm>
        </p:spPr>
        <p:txBody>
          <a:bodyPr wrap="square">
            <a:normAutofit/>
          </a:bodyPr>
          <a:lstStyle>
            <a:lvl1pPr marL="0" indent="0" algn="l">
              <a:lnSpc>
                <a:spcPct val="100000"/>
              </a:lnSpc>
              <a:buNone/>
              <a:defRPr sz="2400">
                <a:solidFill>
                  <a:srgbClr val="11111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5"/>
            </p:custDataLst>
          </p:nvPr>
        </p:nvSpPr>
        <p:spPr>
          <a:xfrm>
            <a:off x="1055688" y="851736"/>
            <a:ext cx="2880000" cy="504000"/>
          </a:xfrm>
        </p:spPr>
        <p:txBody>
          <a:bodyPr wrap="square" anchor="ctr">
            <a:normAutofit/>
          </a:bodyPr>
          <a:lstStyle>
            <a:lvl1pPr marL="0" indent="0">
              <a:lnSpc>
                <a:spcPct val="100000"/>
              </a:lnSpc>
              <a:buNone/>
              <a:defRPr sz="1400">
                <a:solidFill>
                  <a:srgbClr val="5F5F5F">
                    <a:alpha val="70000"/>
                  </a:srgb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6"/>
            </p:custDataLst>
          </p:nvPr>
        </p:nvSpPr>
        <p:spPr>
          <a:xfrm>
            <a:off x="1058187" y="4921281"/>
            <a:ext cx="2880000" cy="504000"/>
          </a:xfrm>
          <a:prstGeom prst="plaque">
            <a:avLst/>
          </a:prstGeom>
          <a:solidFill>
            <a:schemeClr val="accent1">
              <a:lumMod val="20000"/>
              <a:lumOff val="80000"/>
            </a:schemeClr>
          </a:solidFill>
        </p:spPr>
        <p:txBody>
          <a:bodyPr wrap="square" anchor="ctr">
            <a:normAutofit/>
          </a:bodyPr>
          <a:lstStyle>
            <a:lvl1pPr marL="0" indent="0" algn="ctr">
              <a:lnSpc>
                <a:spcPct val="100000"/>
              </a:lnSpc>
              <a:buNone/>
              <a:defRPr sz="1600">
                <a:solidFill>
                  <a:srgbClr val="333333">
                    <a:alpha val="70000"/>
                  </a:srgbClr>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b="0"/>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0" y="0"/>
            <a:ext cx="2070100" cy="6858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缺角矩形 4"/>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缺角矩形 5"/>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r="8588"/>
          <a:stretch>
            <a:fillRect/>
          </a:stretch>
        </p:blipFill>
        <p:spPr>
          <a:xfrm flipH="1">
            <a:off x="479998" y="796606"/>
            <a:ext cx="3293715" cy="1384678"/>
          </a:xfrm>
          <a:prstGeom prst="rect">
            <a:avLst/>
          </a:prstGeom>
          <a:effectLst>
            <a:outerShdw blurRad="127000" dist="127000" dir="5400000" algn="t" rotWithShape="0">
              <a:schemeClr val="bg2">
                <a:lumMod val="75000"/>
                <a:alpha val="20000"/>
              </a:schemeClr>
            </a:outerShdw>
          </a:effectLst>
        </p:spPr>
      </p:pic>
      <p:sp>
        <p:nvSpPr>
          <p:cNvPr id="2" name="标题 1"/>
          <p:cNvSpPr>
            <a:spLocks noGrp="1"/>
          </p:cNvSpPr>
          <p:nvPr>
            <p:ph type="title" hasCustomPrompt="1"/>
            <p:custDataLst>
              <p:tags r:id="rId9"/>
            </p:custDataLst>
          </p:nvPr>
        </p:nvSpPr>
        <p:spPr>
          <a:xfrm>
            <a:off x="1736090" y="2814955"/>
            <a:ext cx="2038350" cy="1081405"/>
          </a:xfrm>
        </p:spPr>
        <p:txBody>
          <a:bodyPr wrap="square" anchor="b">
            <a:normAutofit/>
          </a:bodyPr>
          <a:lstStyle>
            <a:lvl1pPr algn="ctr">
              <a:defRPr sz="6000" b="0"/>
            </a:lvl1pPr>
          </a:lstStyle>
          <a:p>
            <a:r>
              <a:rPr lang="zh-CN" altLang="en-US" dirty="0"/>
              <a:t>标题</a:t>
            </a:r>
            <a:endParaRPr lang="zh-CN" altLang="en-US" dirty="0"/>
          </a:p>
        </p:txBody>
      </p:sp>
      <p:sp>
        <p:nvSpPr>
          <p:cNvPr id="7"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1"/>
            </p:custDataLst>
          </p:nvPr>
        </p:nvSpPr>
        <p:spPr/>
        <p:txBody>
          <a:bodyPr/>
          <a:lstStyle/>
          <a:p>
            <a:endParaRPr lang="zh-CN" altLang="en-US"/>
          </a:p>
        </p:txBody>
      </p:sp>
      <p:sp>
        <p:nvSpPr>
          <p:cNvPr id="9" name="灯片编号占位符 5"/>
          <p:cNvSpPr>
            <a:spLocks noGrp="1"/>
          </p:cNvSpPr>
          <p:nvPr>
            <p:ph type="sldNum" sz="quarter" idx="12"/>
            <p:custDataLst>
              <p:tags r:id="rId12"/>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缺角矩形 9"/>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6"/>
            </p:custDataLst>
          </p:nvPr>
        </p:nvSpPr>
        <p:spPr>
          <a:xfrm flipH="1">
            <a:off x="483773" y="481012"/>
            <a:ext cx="4419601" cy="5915024"/>
          </a:xfrm>
          <a:custGeom>
            <a:avLst/>
            <a:gdLst>
              <a:gd name="connsiteX0" fmla="*/ 1192140 w 4419601"/>
              <a:gd name="connsiteY0" fmla="*/ 5692845 h 5915024"/>
              <a:gd name="connsiteX1" fmla="*/ 1223322 w 4419601"/>
              <a:gd name="connsiteY1" fmla="*/ 5724006 h 5915024"/>
              <a:gd name="connsiteX2" fmla="*/ 1212080 w 4419601"/>
              <a:gd name="connsiteY2" fmla="*/ 5759071 h 5915024"/>
              <a:gd name="connsiteX3" fmla="*/ 1192140 w 4419601"/>
              <a:gd name="connsiteY3" fmla="*/ 5692845 h 5915024"/>
              <a:gd name="connsiteX4" fmla="*/ 875298 w 4419601"/>
              <a:gd name="connsiteY4" fmla="*/ 5632848 h 5915024"/>
              <a:gd name="connsiteX5" fmla="*/ 883757 w 4419601"/>
              <a:gd name="connsiteY5" fmla="*/ 5670976 h 5915024"/>
              <a:gd name="connsiteX6" fmla="*/ 890818 w 4419601"/>
              <a:gd name="connsiteY6" fmla="*/ 5680940 h 5915024"/>
              <a:gd name="connsiteX7" fmla="*/ 875298 w 4419601"/>
              <a:gd name="connsiteY7" fmla="*/ 5632848 h 5915024"/>
              <a:gd name="connsiteX8" fmla="*/ 1177706 w 4419601"/>
              <a:gd name="connsiteY8" fmla="*/ 5596453 h 5915024"/>
              <a:gd name="connsiteX9" fmla="*/ 1190486 w 4419601"/>
              <a:gd name="connsiteY9" fmla="*/ 5612937 h 5915024"/>
              <a:gd name="connsiteX10" fmla="*/ 1175902 w 4419601"/>
              <a:gd name="connsiteY10" fmla="*/ 5638799 h 5915024"/>
              <a:gd name="connsiteX11" fmla="*/ 1177706 w 4419601"/>
              <a:gd name="connsiteY11" fmla="*/ 5596453 h 5915024"/>
              <a:gd name="connsiteX12" fmla="*/ 786847 w 4419601"/>
              <a:gd name="connsiteY12" fmla="*/ 5524997 h 5915024"/>
              <a:gd name="connsiteX13" fmla="*/ 777870 w 4419601"/>
              <a:gd name="connsiteY13" fmla="*/ 5534696 h 5915024"/>
              <a:gd name="connsiteX14" fmla="*/ 798665 w 4419601"/>
              <a:gd name="connsiteY14" fmla="*/ 5584448 h 5915024"/>
              <a:gd name="connsiteX15" fmla="*/ 794478 w 4419601"/>
              <a:gd name="connsiteY15" fmla="*/ 5525738 h 5915024"/>
              <a:gd name="connsiteX16" fmla="*/ 786847 w 4419601"/>
              <a:gd name="connsiteY16" fmla="*/ 5524997 h 5915024"/>
              <a:gd name="connsiteX17" fmla="*/ 1070052 w 4419601"/>
              <a:gd name="connsiteY17" fmla="*/ 5232699 h 5915024"/>
              <a:gd name="connsiteX18" fmla="*/ 1079506 w 4419601"/>
              <a:gd name="connsiteY18" fmla="*/ 5241360 h 5915024"/>
              <a:gd name="connsiteX19" fmla="*/ 1099284 w 4419601"/>
              <a:gd name="connsiteY19" fmla="*/ 5285677 h 5915024"/>
              <a:gd name="connsiteX20" fmla="*/ 1107740 w 4419601"/>
              <a:gd name="connsiteY20" fmla="*/ 5341809 h 5915024"/>
              <a:gd name="connsiteX21" fmla="*/ 1124700 w 4419601"/>
              <a:gd name="connsiteY21" fmla="*/ 5383804 h 5915024"/>
              <a:gd name="connsiteX22" fmla="*/ 1129384 w 4419601"/>
              <a:gd name="connsiteY22" fmla="*/ 5417676 h 5915024"/>
              <a:gd name="connsiteX23" fmla="*/ 1162936 w 4419601"/>
              <a:gd name="connsiteY23" fmla="*/ 5510112 h 5915024"/>
              <a:gd name="connsiteX24" fmla="*/ 1171996 w 4419601"/>
              <a:gd name="connsiteY24" fmla="*/ 5571789 h 5915024"/>
              <a:gd name="connsiteX25" fmla="*/ 1171478 w 4419601"/>
              <a:gd name="connsiteY25" fmla="*/ 5571489 h 5915024"/>
              <a:gd name="connsiteX26" fmla="*/ 1151432 w 4419601"/>
              <a:gd name="connsiteY26" fmla="*/ 5578616 h 5915024"/>
              <a:gd name="connsiteX27" fmla="*/ 1102096 w 4419601"/>
              <a:gd name="connsiteY27" fmla="*/ 5397766 h 5915024"/>
              <a:gd name="connsiteX28" fmla="*/ 1072370 w 4419601"/>
              <a:gd name="connsiteY28" fmla="*/ 5281913 h 5915024"/>
              <a:gd name="connsiteX29" fmla="*/ 1065580 w 4419601"/>
              <a:gd name="connsiteY29" fmla="*/ 5245094 h 5915024"/>
              <a:gd name="connsiteX30" fmla="*/ 1070052 w 4419601"/>
              <a:gd name="connsiteY30" fmla="*/ 5232699 h 5915024"/>
              <a:gd name="connsiteX31" fmla="*/ 612273 w 4419601"/>
              <a:gd name="connsiteY31" fmla="*/ 5147968 h 5915024"/>
              <a:gd name="connsiteX32" fmla="*/ 597412 w 4419601"/>
              <a:gd name="connsiteY32" fmla="*/ 5161102 h 5915024"/>
              <a:gd name="connsiteX33" fmla="*/ 620327 w 4419601"/>
              <a:gd name="connsiteY33" fmla="*/ 5177792 h 5915024"/>
              <a:gd name="connsiteX34" fmla="*/ 612273 w 4419601"/>
              <a:gd name="connsiteY34" fmla="*/ 5147968 h 5915024"/>
              <a:gd name="connsiteX35" fmla="*/ 574376 w 4419601"/>
              <a:gd name="connsiteY35" fmla="*/ 5006588 h 5915024"/>
              <a:gd name="connsiteX36" fmla="*/ 573092 w 4419601"/>
              <a:gd name="connsiteY36" fmla="*/ 5017896 h 5915024"/>
              <a:gd name="connsiteX37" fmla="*/ 579771 w 4419601"/>
              <a:gd name="connsiteY37" fmla="*/ 5029716 h 5915024"/>
              <a:gd name="connsiteX38" fmla="*/ 574376 w 4419601"/>
              <a:gd name="connsiteY38" fmla="*/ 5006588 h 5915024"/>
              <a:gd name="connsiteX39" fmla="*/ 573964 w 4419601"/>
              <a:gd name="connsiteY39" fmla="*/ 4944881 h 5915024"/>
              <a:gd name="connsiteX40" fmla="*/ 550130 w 4419601"/>
              <a:gd name="connsiteY40" fmla="*/ 4961700 h 5915024"/>
              <a:gd name="connsiteX41" fmla="*/ 581345 w 4419601"/>
              <a:gd name="connsiteY41" fmla="*/ 4952019 h 5915024"/>
              <a:gd name="connsiteX42" fmla="*/ 573964 w 4419601"/>
              <a:gd name="connsiteY42" fmla="*/ 4944881 h 5915024"/>
              <a:gd name="connsiteX43" fmla="*/ 542704 w 4419601"/>
              <a:gd name="connsiteY43" fmla="*/ 4874999 h 5915024"/>
              <a:gd name="connsiteX44" fmla="*/ 533306 w 4419601"/>
              <a:gd name="connsiteY44" fmla="*/ 4897273 h 5915024"/>
              <a:gd name="connsiteX45" fmla="*/ 551765 w 4419601"/>
              <a:gd name="connsiteY45" fmla="*/ 4912086 h 5915024"/>
              <a:gd name="connsiteX46" fmla="*/ 551656 w 4419601"/>
              <a:gd name="connsiteY46" fmla="*/ 4911676 h 5915024"/>
              <a:gd name="connsiteX47" fmla="*/ 542704 w 4419601"/>
              <a:gd name="connsiteY47" fmla="*/ 4874999 h 5915024"/>
              <a:gd name="connsiteX48" fmla="*/ 498062 w 4419601"/>
              <a:gd name="connsiteY48" fmla="*/ 4759190 h 5915024"/>
              <a:gd name="connsiteX49" fmla="*/ 497201 w 4419601"/>
              <a:gd name="connsiteY49" fmla="*/ 4769079 h 5915024"/>
              <a:gd name="connsiteX50" fmla="*/ 508658 w 4419601"/>
              <a:gd name="connsiteY50" fmla="*/ 4777426 h 5915024"/>
              <a:gd name="connsiteX51" fmla="*/ 498062 w 4419601"/>
              <a:gd name="connsiteY51" fmla="*/ 4759190 h 5915024"/>
              <a:gd name="connsiteX52" fmla="*/ 427481 w 4419601"/>
              <a:gd name="connsiteY52" fmla="*/ 4495780 h 5915024"/>
              <a:gd name="connsiteX53" fmla="*/ 427914 w 4419601"/>
              <a:gd name="connsiteY53" fmla="*/ 4515420 h 5915024"/>
              <a:gd name="connsiteX54" fmla="*/ 437552 w 4419601"/>
              <a:gd name="connsiteY54" fmla="*/ 4531718 h 5915024"/>
              <a:gd name="connsiteX55" fmla="*/ 427481 w 4419601"/>
              <a:gd name="connsiteY55" fmla="*/ 4495780 h 5915024"/>
              <a:gd name="connsiteX56" fmla="*/ 317913 w 4419601"/>
              <a:gd name="connsiteY56" fmla="*/ 1810780 h 5915024"/>
              <a:gd name="connsiteX57" fmla="*/ 346423 w 4419601"/>
              <a:gd name="connsiteY57" fmla="*/ 1890956 h 5915024"/>
              <a:gd name="connsiteX58" fmla="*/ 487132 w 4419601"/>
              <a:gd name="connsiteY58" fmla="*/ 2611093 h 5915024"/>
              <a:gd name="connsiteX59" fmla="*/ 595633 w 4419601"/>
              <a:gd name="connsiteY59" fmla="*/ 3171696 h 5915024"/>
              <a:gd name="connsiteX60" fmla="*/ 597783 w 4419601"/>
              <a:gd name="connsiteY60" fmla="*/ 3232152 h 5915024"/>
              <a:gd name="connsiteX61" fmla="*/ 613857 w 4419601"/>
              <a:gd name="connsiteY61" fmla="*/ 3264287 h 5915024"/>
              <a:gd name="connsiteX62" fmla="*/ 654719 w 4419601"/>
              <a:gd name="connsiteY62" fmla="*/ 3418430 h 5915024"/>
              <a:gd name="connsiteX63" fmla="*/ 684646 w 4419601"/>
              <a:gd name="connsiteY63" fmla="*/ 3564526 h 5915024"/>
              <a:gd name="connsiteX64" fmla="*/ 689728 w 4419601"/>
              <a:gd name="connsiteY64" fmla="*/ 3634293 h 5915024"/>
              <a:gd name="connsiteX65" fmla="*/ 720864 w 4419601"/>
              <a:gd name="connsiteY65" fmla="*/ 3717719 h 5915024"/>
              <a:gd name="connsiteX66" fmla="*/ 736636 w 4419601"/>
              <a:gd name="connsiteY66" fmla="*/ 3792964 h 5915024"/>
              <a:gd name="connsiteX67" fmla="*/ 783568 w 4419601"/>
              <a:gd name="connsiteY67" fmla="*/ 3995973 h 5915024"/>
              <a:gd name="connsiteX68" fmla="*/ 824965 w 4419601"/>
              <a:gd name="connsiteY68" fmla="*/ 4163583 h 5915024"/>
              <a:gd name="connsiteX69" fmla="*/ 849122 w 4419601"/>
              <a:gd name="connsiteY69" fmla="*/ 4260293 h 5915024"/>
              <a:gd name="connsiteX70" fmla="*/ 861740 w 4419601"/>
              <a:gd name="connsiteY70" fmla="*/ 4325408 h 5915024"/>
              <a:gd name="connsiteX71" fmla="*/ 886282 w 4419601"/>
              <a:gd name="connsiteY71" fmla="*/ 4402256 h 5915024"/>
              <a:gd name="connsiteX72" fmla="*/ 933027 w 4419601"/>
              <a:gd name="connsiteY72" fmla="*/ 4539015 h 5915024"/>
              <a:gd name="connsiteX73" fmla="*/ 965524 w 4419601"/>
              <a:gd name="connsiteY73" fmla="*/ 4666860 h 5915024"/>
              <a:gd name="connsiteX74" fmla="*/ 976664 w 4419601"/>
              <a:gd name="connsiteY74" fmla="*/ 4729736 h 5915024"/>
              <a:gd name="connsiteX75" fmla="*/ 1001470 w 4419601"/>
              <a:gd name="connsiteY75" fmla="*/ 4797732 h 5915024"/>
              <a:gd name="connsiteX76" fmla="*/ 1009172 w 4419601"/>
              <a:gd name="connsiteY76" fmla="*/ 4864163 h 5915024"/>
              <a:gd name="connsiteX77" fmla="*/ 998956 w 4419601"/>
              <a:gd name="connsiteY77" fmla="*/ 4886660 h 5915024"/>
              <a:gd name="connsiteX78" fmla="*/ 1007174 w 4419601"/>
              <a:gd name="connsiteY78" fmla="*/ 4928803 h 5915024"/>
              <a:gd name="connsiteX79" fmla="*/ 1026880 w 4419601"/>
              <a:gd name="connsiteY79" fmla="*/ 5005630 h 5915024"/>
              <a:gd name="connsiteX80" fmla="*/ 1047740 w 4419601"/>
              <a:gd name="connsiteY80" fmla="*/ 5108053 h 5915024"/>
              <a:gd name="connsiteX81" fmla="*/ 1046702 w 4419601"/>
              <a:gd name="connsiteY81" fmla="*/ 5107453 h 5915024"/>
              <a:gd name="connsiteX82" fmla="*/ 1017386 w 4419601"/>
              <a:gd name="connsiteY82" fmla="*/ 5083256 h 5915024"/>
              <a:gd name="connsiteX83" fmla="*/ 811223 w 4419601"/>
              <a:gd name="connsiteY83" fmla="*/ 4300745 h 5915024"/>
              <a:gd name="connsiteX84" fmla="*/ 583129 w 4419601"/>
              <a:gd name="connsiteY84" fmla="*/ 3247931 h 5915024"/>
              <a:gd name="connsiteX85" fmla="*/ 582430 w 4419601"/>
              <a:gd name="connsiteY85" fmla="*/ 3187966 h 5915024"/>
              <a:gd name="connsiteX86" fmla="*/ 571836 w 4419601"/>
              <a:gd name="connsiteY86" fmla="*/ 3169730 h 5915024"/>
              <a:gd name="connsiteX87" fmla="*/ 552305 w 4419601"/>
              <a:gd name="connsiteY87" fmla="*/ 3103394 h 5915024"/>
              <a:gd name="connsiteX88" fmla="*/ 499454 w 4419601"/>
              <a:gd name="connsiteY88" fmla="*/ 2884848 h 5915024"/>
              <a:gd name="connsiteX89" fmla="*/ 429675 w 4419601"/>
              <a:gd name="connsiteY89" fmla="*/ 2516282 h 5915024"/>
              <a:gd name="connsiteX90" fmla="*/ 358266 w 4419601"/>
              <a:gd name="connsiteY90" fmla="*/ 2154737 h 5915024"/>
              <a:gd name="connsiteX91" fmla="*/ 322981 w 4419601"/>
              <a:gd name="connsiteY91" fmla="*/ 1959145 h 5915024"/>
              <a:gd name="connsiteX92" fmla="*/ 317913 w 4419601"/>
              <a:gd name="connsiteY92" fmla="*/ 1810780 h 5915024"/>
              <a:gd name="connsiteX93" fmla="*/ 170063 w 4419601"/>
              <a:gd name="connsiteY93" fmla="*/ 1597504 h 5915024"/>
              <a:gd name="connsiteX94" fmla="*/ 173991 w 4419601"/>
              <a:gd name="connsiteY94" fmla="*/ 1603023 h 5915024"/>
              <a:gd name="connsiteX95" fmla="*/ 173172 w 4419601"/>
              <a:gd name="connsiteY95" fmla="*/ 1603243 h 5915024"/>
              <a:gd name="connsiteX96" fmla="*/ 183988 w 4419601"/>
              <a:gd name="connsiteY96" fmla="*/ 1738653 h 5915024"/>
              <a:gd name="connsiteX97" fmla="*/ 206937 w 4419601"/>
              <a:gd name="connsiteY97" fmla="*/ 1898035 h 5915024"/>
              <a:gd name="connsiteX98" fmla="*/ 227645 w 4419601"/>
              <a:gd name="connsiteY98" fmla="*/ 2034307 h 5915024"/>
              <a:gd name="connsiteX99" fmla="*/ 225118 w 4419601"/>
              <a:gd name="connsiteY99" fmla="*/ 2092064 h 5915024"/>
              <a:gd name="connsiteX100" fmla="*/ 236334 w 4419601"/>
              <a:gd name="connsiteY100" fmla="*/ 2104426 h 5915024"/>
              <a:gd name="connsiteX101" fmla="*/ 247143 w 4419601"/>
              <a:gd name="connsiteY101" fmla="*/ 2141485 h 5915024"/>
              <a:gd name="connsiteX102" fmla="*/ 307778 w 4419601"/>
              <a:gd name="connsiteY102" fmla="*/ 2449714 h 5915024"/>
              <a:gd name="connsiteX103" fmla="*/ 320909 w 4419601"/>
              <a:gd name="connsiteY103" fmla="*/ 2533131 h 5915024"/>
              <a:gd name="connsiteX104" fmla="*/ 333505 w 4419601"/>
              <a:gd name="connsiteY104" fmla="*/ 2603081 h 5915024"/>
              <a:gd name="connsiteX105" fmla="*/ 312904 w 4419601"/>
              <a:gd name="connsiteY105" fmla="*/ 2601577 h 5915024"/>
              <a:gd name="connsiteX106" fmla="*/ 288036 w 4419601"/>
              <a:gd name="connsiteY106" fmla="*/ 2572675 h 5915024"/>
              <a:gd name="connsiteX107" fmla="*/ 276049 w 4419601"/>
              <a:gd name="connsiteY107" fmla="*/ 2532857 h 5915024"/>
              <a:gd name="connsiteX108" fmla="*/ 248700 w 4419601"/>
              <a:gd name="connsiteY108" fmla="*/ 2393096 h 5915024"/>
              <a:gd name="connsiteX109" fmla="*/ 225896 w 4419601"/>
              <a:gd name="connsiteY109" fmla="*/ 2285047 h 5915024"/>
              <a:gd name="connsiteX110" fmla="*/ 223515 w 4419601"/>
              <a:gd name="connsiteY110" fmla="*/ 2235192 h 5915024"/>
              <a:gd name="connsiteX111" fmla="*/ 229611 w 4419601"/>
              <a:gd name="connsiteY111" fmla="*/ 2194041 h 5915024"/>
              <a:gd name="connsiteX112" fmla="*/ 209641 w 4419601"/>
              <a:gd name="connsiteY112" fmla="*/ 2126068 h 5915024"/>
              <a:gd name="connsiteX113" fmla="*/ 201690 w 4419601"/>
              <a:gd name="connsiteY113" fmla="*/ 2057068 h 5915024"/>
              <a:gd name="connsiteX114" fmla="*/ 169377 w 4419601"/>
              <a:gd name="connsiteY114" fmla="*/ 1879120 h 5915024"/>
              <a:gd name="connsiteX115" fmla="*/ 166926 w 4419601"/>
              <a:gd name="connsiteY115" fmla="*/ 1702831 h 5915024"/>
              <a:gd name="connsiteX116" fmla="*/ 162861 w 4419601"/>
              <a:gd name="connsiteY116" fmla="*/ 1638497 h 5915024"/>
              <a:gd name="connsiteX117" fmla="*/ 160299 w 4419601"/>
              <a:gd name="connsiteY117" fmla="*/ 1620742 h 5915024"/>
              <a:gd name="connsiteX118" fmla="*/ 164971 w 4419601"/>
              <a:gd name="connsiteY118" fmla="*/ 1601927 h 5915024"/>
              <a:gd name="connsiteX119" fmla="*/ 170063 w 4419601"/>
              <a:gd name="connsiteY119" fmla="*/ 1597504 h 5915024"/>
              <a:gd name="connsiteX120" fmla="*/ 18869 w 4419601"/>
              <a:gd name="connsiteY120" fmla="*/ 1418196 h 5915024"/>
              <a:gd name="connsiteX121" fmla="*/ 8316 w 4419601"/>
              <a:gd name="connsiteY121" fmla="*/ 1435348 h 5915024"/>
              <a:gd name="connsiteX122" fmla="*/ 38711 w 4419601"/>
              <a:gd name="connsiteY122" fmla="*/ 1425886 h 5915024"/>
              <a:gd name="connsiteX123" fmla="*/ 18869 w 4419601"/>
              <a:gd name="connsiteY123" fmla="*/ 1418196 h 5915024"/>
              <a:gd name="connsiteX124" fmla="*/ 701779 w 4419601"/>
              <a:gd name="connsiteY124" fmla="*/ 1103321 h 5915024"/>
              <a:gd name="connsiteX125" fmla="*/ 700328 w 4419601"/>
              <a:gd name="connsiteY125" fmla="*/ 1145421 h 5915024"/>
              <a:gd name="connsiteX126" fmla="*/ 707497 w 4419601"/>
              <a:gd name="connsiteY126" fmla="*/ 1155794 h 5915024"/>
              <a:gd name="connsiteX127" fmla="*/ 701779 w 4419601"/>
              <a:gd name="connsiteY127" fmla="*/ 1103321 h 5915024"/>
              <a:gd name="connsiteX128" fmla="*/ 304007 w 4419601"/>
              <a:gd name="connsiteY128" fmla="*/ 1057543 h 5915024"/>
              <a:gd name="connsiteX129" fmla="*/ 327515 w 4419601"/>
              <a:gd name="connsiteY129" fmla="*/ 1091201 h 5915024"/>
              <a:gd name="connsiteX130" fmla="*/ 311532 w 4419601"/>
              <a:gd name="connsiteY130" fmla="*/ 1113484 h 5915024"/>
              <a:gd name="connsiteX131" fmla="*/ 304007 w 4419601"/>
              <a:gd name="connsiteY131" fmla="*/ 1057543 h 5915024"/>
              <a:gd name="connsiteX132" fmla="*/ 4419601 w 4419601"/>
              <a:gd name="connsiteY132" fmla="*/ 1035737 h 5915024"/>
              <a:gd name="connsiteX133" fmla="*/ 4415611 w 4419601"/>
              <a:gd name="connsiteY133" fmla="*/ 1038071 h 5915024"/>
              <a:gd name="connsiteX134" fmla="*/ 4419247 w 4419601"/>
              <a:gd name="connsiteY134" fmla="*/ 1080057 h 5915024"/>
              <a:gd name="connsiteX135" fmla="*/ 4419601 w 4419601"/>
              <a:gd name="connsiteY135" fmla="*/ 1080890 h 5915024"/>
              <a:gd name="connsiteX136" fmla="*/ 698005 w 4419601"/>
              <a:gd name="connsiteY136" fmla="*/ 1021540 h 5915024"/>
              <a:gd name="connsiteX137" fmla="*/ 688057 w 4419601"/>
              <a:gd name="connsiteY137" fmla="*/ 1027525 h 5915024"/>
              <a:gd name="connsiteX138" fmla="*/ 706927 w 4419601"/>
              <a:gd name="connsiteY138" fmla="*/ 1066817 h 5915024"/>
              <a:gd name="connsiteX139" fmla="*/ 698005 w 4419601"/>
              <a:gd name="connsiteY139" fmla="*/ 1021540 h 5915024"/>
              <a:gd name="connsiteX140" fmla="*/ 692416 w 4419601"/>
              <a:gd name="connsiteY140" fmla="*/ 950398 h 5915024"/>
              <a:gd name="connsiteX141" fmla="*/ 691491 w 4419601"/>
              <a:gd name="connsiteY141" fmla="*/ 974795 h 5915024"/>
              <a:gd name="connsiteX142" fmla="*/ 698376 w 4419601"/>
              <a:gd name="connsiteY142" fmla="*/ 998854 h 5915024"/>
              <a:gd name="connsiteX143" fmla="*/ 692416 w 4419601"/>
              <a:gd name="connsiteY143" fmla="*/ 950398 h 5915024"/>
              <a:gd name="connsiteX144" fmla="*/ 590771 w 4419601"/>
              <a:gd name="connsiteY144" fmla="*/ 888941 h 5915024"/>
              <a:gd name="connsiteX145" fmla="*/ 586781 w 4419601"/>
              <a:gd name="connsiteY145" fmla="*/ 957626 h 5915024"/>
              <a:gd name="connsiteX146" fmla="*/ 587191 w 4419601"/>
              <a:gd name="connsiteY146" fmla="*/ 957516 h 5915024"/>
              <a:gd name="connsiteX147" fmla="*/ 594360 w 4419601"/>
              <a:gd name="connsiteY147" fmla="*/ 967890 h 5915024"/>
              <a:gd name="connsiteX148" fmla="*/ 590771 w 4419601"/>
              <a:gd name="connsiteY148" fmla="*/ 888941 h 5915024"/>
              <a:gd name="connsiteX149" fmla="*/ 200890 w 4419601"/>
              <a:gd name="connsiteY149" fmla="*/ 800109 h 5915024"/>
              <a:gd name="connsiteX150" fmla="*/ 181378 w 4419601"/>
              <a:gd name="connsiteY150" fmla="*/ 812912 h 5915024"/>
              <a:gd name="connsiteX151" fmla="*/ 210473 w 4419601"/>
              <a:gd name="connsiteY151" fmla="*/ 811702 h 5915024"/>
              <a:gd name="connsiteX152" fmla="*/ 200890 w 4419601"/>
              <a:gd name="connsiteY152" fmla="*/ 800109 h 5915024"/>
              <a:gd name="connsiteX153" fmla="*/ 760653 w 4419601"/>
              <a:gd name="connsiteY153" fmla="*/ 589713 h 5915024"/>
              <a:gd name="connsiteX154" fmla="*/ 753898 w 4419601"/>
              <a:gd name="connsiteY154" fmla="*/ 593203 h 5915024"/>
              <a:gd name="connsiteX155" fmla="*/ 753292 w 4419601"/>
              <a:gd name="connsiteY155" fmla="*/ 612246 h 5915024"/>
              <a:gd name="connsiteX156" fmla="*/ 760653 w 4419601"/>
              <a:gd name="connsiteY156" fmla="*/ 589713 h 5915024"/>
              <a:gd name="connsiteX157" fmla="*/ 753814 w 4419601"/>
              <a:gd name="connsiteY157" fmla="*/ 536542 h 5915024"/>
              <a:gd name="connsiteX158" fmla="*/ 751962 w 4419601"/>
              <a:gd name="connsiteY158" fmla="*/ 551570 h 5915024"/>
              <a:gd name="connsiteX159" fmla="*/ 757390 w 4419601"/>
              <a:gd name="connsiteY159" fmla="*/ 568556 h 5915024"/>
              <a:gd name="connsiteX160" fmla="*/ 753814 w 4419601"/>
              <a:gd name="connsiteY160" fmla="*/ 536542 h 5915024"/>
              <a:gd name="connsiteX161" fmla="*/ 4131775 w 4419601"/>
              <a:gd name="connsiteY161" fmla="*/ 0 h 5915024"/>
              <a:gd name="connsiteX162" fmla="*/ 3949629 w 4419601"/>
              <a:gd name="connsiteY162" fmla="*/ 0 h 5915024"/>
              <a:gd name="connsiteX163" fmla="*/ 3949447 w 4419601"/>
              <a:gd name="connsiteY163" fmla="*/ 6941 h 5915024"/>
              <a:gd name="connsiteX164" fmla="*/ 3944999 w 4419601"/>
              <a:gd name="connsiteY164" fmla="*/ 121763 h 5915024"/>
              <a:gd name="connsiteX165" fmla="*/ 3923925 w 4419601"/>
              <a:gd name="connsiteY165" fmla="*/ 293819 h 5915024"/>
              <a:gd name="connsiteX166" fmla="*/ 3913343 w 4419601"/>
              <a:gd name="connsiteY166" fmla="*/ 447694 h 5915024"/>
              <a:gd name="connsiteX167" fmla="*/ 3888535 w 4419601"/>
              <a:gd name="connsiteY167" fmla="*/ 764767 h 5915024"/>
              <a:gd name="connsiteX168" fmla="*/ 3885177 w 4419601"/>
              <a:gd name="connsiteY168" fmla="*/ 1017695 h 5915024"/>
              <a:gd name="connsiteX169" fmla="*/ 3877955 w 4419601"/>
              <a:gd name="connsiteY169" fmla="*/ 1236533 h 5915024"/>
              <a:gd name="connsiteX170" fmla="*/ 3893901 w 4419601"/>
              <a:gd name="connsiteY170" fmla="*/ 1414034 h 5915024"/>
              <a:gd name="connsiteX171" fmla="*/ 3909789 w 4419601"/>
              <a:gd name="connsiteY171" fmla="*/ 1563454 h 5915024"/>
              <a:gd name="connsiteX172" fmla="*/ 3921163 w 4419601"/>
              <a:gd name="connsiteY172" fmla="*/ 1640318 h 5915024"/>
              <a:gd name="connsiteX173" fmla="*/ 3915285 w 4419601"/>
              <a:gd name="connsiteY173" fmla="*/ 1657699 h 5915024"/>
              <a:gd name="connsiteX174" fmla="*/ 3839105 w 4419601"/>
              <a:gd name="connsiteY174" fmla="*/ 1465162 h 5915024"/>
              <a:gd name="connsiteX175" fmla="*/ 3819627 w 4419601"/>
              <a:gd name="connsiteY175" fmla="*/ 1212207 h 5915024"/>
              <a:gd name="connsiteX176" fmla="*/ 3796465 w 4419601"/>
              <a:gd name="connsiteY176" fmla="*/ 966823 h 5915024"/>
              <a:gd name="connsiteX177" fmla="*/ 3721707 w 4419601"/>
              <a:gd name="connsiteY177" fmla="*/ 614081 h 5915024"/>
              <a:gd name="connsiteX178" fmla="*/ 3688807 w 4419601"/>
              <a:gd name="connsiteY178" fmla="*/ 425753 h 5915024"/>
              <a:gd name="connsiteX179" fmla="*/ 3696283 w 4419601"/>
              <a:gd name="connsiteY179" fmla="*/ 325836 h 5915024"/>
              <a:gd name="connsiteX180" fmla="*/ 3696209 w 4419601"/>
              <a:gd name="connsiteY180" fmla="*/ 37747 h 5915024"/>
              <a:gd name="connsiteX181" fmla="*/ 3693737 w 4419601"/>
              <a:gd name="connsiteY181" fmla="*/ 0 h 5915024"/>
              <a:gd name="connsiteX182" fmla="*/ 3029474 w 4419601"/>
              <a:gd name="connsiteY182" fmla="*/ 0 h 5915024"/>
              <a:gd name="connsiteX183" fmla="*/ 2847328 w 4419601"/>
              <a:gd name="connsiteY183" fmla="*/ 0 h 5915024"/>
              <a:gd name="connsiteX184" fmla="*/ 2591436 w 4419601"/>
              <a:gd name="connsiteY184" fmla="*/ 0 h 5915024"/>
              <a:gd name="connsiteX185" fmla="*/ 2180435 w 4419601"/>
              <a:gd name="connsiteY185" fmla="*/ 0 h 5915024"/>
              <a:gd name="connsiteX186" fmla="*/ 1584925 w 4419601"/>
              <a:gd name="connsiteY186" fmla="*/ 0 h 5915024"/>
              <a:gd name="connsiteX187" fmla="*/ 1498312 w 4419601"/>
              <a:gd name="connsiteY187" fmla="*/ 0 h 5915024"/>
              <a:gd name="connsiteX188" fmla="*/ 1078134 w 4419601"/>
              <a:gd name="connsiteY188" fmla="*/ 0 h 5915024"/>
              <a:gd name="connsiteX189" fmla="*/ 1057660 w 4419601"/>
              <a:gd name="connsiteY189" fmla="*/ 69990 h 5915024"/>
              <a:gd name="connsiteX190" fmla="*/ 1033218 w 4419601"/>
              <a:gd name="connsiteY190" fmla="*/ 165781 h 5915024"/>
              <a:gd name="connsiteX191" fmla="*/ 981576 w 4419601"/>
              <a:gd name="connsiteY191" fmla="*/ 227040 h 5915024"/>
              <a:gd name="connsiteX192" fmla="*/ 921646 w 4419601"/>
              <a:gd name="connsiteY192" fmla="*/ 395016 h 5915024"/>
              <a:gd name="connsiteX193" fmla="*/ 828358 w 4419601"/>
              <a:gd name="connsiteY193" fmla="*/ 310683 h 5915024"/>
              <a:gd name="connsiteX194" fmla="*/ 790110 w 4419601"/>
              <a:gd name="connsiteY194" fmla="*/ 354741 h 5915024"/>
              <a:gd name="connsiteX195" fmla="*/ 772368 w 4419601"/>
              <a:gd name="connsiteY195" fmla="*/ 437650 h 5915024"/>
              <a:gd name="connsiteX196" fmla="*/ 804056 w 4419601"/>
              <a:gd name="connsiteY196" fmla="*/ 480531 h 5915024"/>
              <a:gd name="connsiteX197" fmla="*/ 791167 w 4419601"/>
              <a:gd name="connsiteY197" fmla="*/ 576628 h 5915024"/>
              <a:gd name="connsiteX198" fmla="*/ 786755 w 4419601"/>
              <a:gd name="connsiteY198" fmla="*/ 656844 h 5915024"/>
              <a:gd name="connsiteX199" fmla="*/ 803047 w 4419601"/>
              <a:gd name="connsiteY199" fmla="*/ 665210 h 5915024"/>
              <a:gd name="connsiteX200" fmla="*/ 795258 w 4419601"/>
              <a:gd name="connsiteY200" fmla="*/ 752479 h 5915024"/>
              <a:gd name="connsiteX201" fmla="*/ 775853 w 4419601"/>
              <a:gd name="connsiteY201" fmla="*/ 791487 h 5915024"/>
              <a:gd name="connsiteX202" fmla="*/ 756568 w 4419601"/>
              <a:gd name="connsiteY202" fmla="*/ 703132 h 5915024"/>
              <a:gd name="connsiteX203" fmla="*/ 747286 w 4419601"/>
              <a:gd name="connsiteY203" fmla="*/ 732401 h 5915024"/>
              <a:gd name="connsiteX204" fmla="*/ 722069 w 4419601"/>
              <a:gd name="connsiteY204" fmla="*/ 798873 h 5915024"/>
              <a:gd name="connsiteX205" fmla="*/ 711681 w 4419601"/>
              <a:gd name="connsiteY205" fmla="*/ 792876 h 5915024"/>
              <a:gd name="connsiteX206" fmla="*/ 695850 w 4419601"/>
              <a:gd name="connsiteY206" fmla="*/ 805898 h 5915024"/>
              <a:gd name="connsiteX207" fmla="*/ 703723 w 4419601"/>
              <a:gd name="connsiteY207" fmla="*/ 900825 h 5915024"/>
              <a:gd name="connsiteX208" fmla="*/ 720541 w 4419601"/>
              <a:gd name="connsiteY208" fmla="*/ 824310 h 5915024"/>
              <a:gd name="connsiteX209" fmla="*/ 730089 w 4419601"/>
              <a:gd name="connsiteY209" fmla="*/ 927128 h 5915024"/>
              <a:gd name="connsiteX210" fmla="*/ 738900 w 4419601"/>
              <a:gd name="connsiteY210" fmla="*/ 1053416 h 5915024"/>
              <a:gd name="connsiteX211" fmla="*/ 757353 w 4419601"/>
              <a:gd name="connsiteY211" fmla="*/ 1336943 h 5915024"/>
              <a:gd name="connsiteX212" fmla="*/ 753978 w 4419601"/>
              <a:gd name="connsiteY212" fmla="*/ 1460351 h 5915024"/>
              <a:gd name="connsiteX213" fmla="*/ 732126 w 4419601"/>
              <a:gd name="connsiteY213" fmla="*/ 1555775 h 5915024"/>
              <a:gd name="connsiteX214" fmla="*/ 702765 w 4419601"/>
              <a:gd name="connsiteY214" fmla="*/ 1583841 h 5915024"/>
              <a:gd name="connsiteX215" fmla="*/ 674620 w 4419601"/>
              <a:gd name="connsiteY215" fmla="*/ 1647583 h 5915024"/>
              <a:gd name="connsiteX216" fmla="*/ 654572 w 4419601"/>
              <a:gd name="connsiteY216" fmla="*/ 1697302 h 5915024"/>
              <a:gd name="connsiteX217" fmla="*/ 638550 w 4419601"/>
              <a:gd name="connsiteY217" fmla="*/ 1753845 h 5915024"/>
              <a:gd name="connsiteX218" fmla="*/ 616517 w 4419601"/>
              <a:gd name="connsiteY218" fmla="*/ 1789605 h 5915024"/>
              <a:gd name="connsiteX219" fmla="*/ 591611 w 4419601"/>
              <a:gd name="connsiteY219" fmla="*/ 1727783 h 5915024"/>
              <a:gd name="connsiteX220" fmla="*/ 533073 w 4419601"/>
              <a:gd name="connsiteY220" fmla="*/ 1165208 h 5915024"/>
              <a:gd name="connsiteX221" fmla="*/ 531415 w 4419601"/>
              <a:gd name="connsiteY221" fmla="*/ 1103305 h 5915024"/>
              <a:gd name="connsiteX222" fmla="*/ 525740 w 4419601"/>
              <a:gd name="connsiteY222" fmla="*/ 1041159 h 5915024"/>
              <a:gd name="connsiteX223" fmla="*/ 527513 w 4419601"/>
              <a:gd name="connsiteY223" fmla="*/ 969116 h 5915024"/>
              <a:gd name="connsiteX224" fmla="*/ 508203 w 4419601"/>
              <a:gd name="connsiteY224" fmla="*/ 836421 h 5915024"/>
              <a:gd name="connsiteX225" fmla="*/ 503253 w 4419601"/>
              <a:gd name="connsiteY225" fmla="*/ 652457 h 5915024"/>
              <a:gd name="connsiteX226" fmla="*/ 478632 w 4419601"/>
              <a:gd name="connsiteY226" fmla="*/ 393416 h 5915024"/>
              <a:gd name="connsiteX227" fmla="*/ 476338 w 4419601"/>
              <a:gd name="connsiteY227" fmla="*/ 348806 h 5915024"/>
              <a:gd name="connsiteX228" fmla="*/ 463236 w 4419601"/>
              <a:gd name="connsiteY228" fmla="*/ 175369 h 5915024"/>
              <a:gd name="connsiteX229" fmla="*/ 482767 w 4419601"/>
              <a:gd name="connsiteY229" fmla="*/ 48348 h 5915024"/>
              <a:gd name="connsiteX230" fmla="*/ 482624 w 4419601"/>
              <a:gd name="connsiteY230" fmla="*/ 0 h 5915024"/>
              <a:gd name="connsiteX231" fmla="*/ 396011 w 4419601"/>
              <a:gd name="connsiteY231" fmla="*/ 0 h 5915024"/>
              <a:gd name="connsiteX232" fmla="*/ 395674 w 4419601"/>
              <a:gd name="connsiteY232" fmla="*/ 2977 h 5915024"/>
              <a:gd name="connsiteX233" fmla="*/ 396849 w 4419601"/>
              <a:gd name="connsiteY233" fmla="*/ 14455 h 5915024"/>
              <a:gd name="connsiteX234" fmla="*/ 444935 w 4419601"/>
              <a:gd name="connsiteY234" fmla="*/ 292238 h 5915024"/>
              <a:gd name="connsiteX235" fmla="*/ 429661 w 4419601"/>
              <a:gd name="connsiteY235" fmla="*/ 405659 h 5915024"/>
              <a:gd name="connsiteX236" fmla="*/ 420743 w 4419601"/>
              <a:gd name="connsiteY236" fmla="*/ 554260 h 5915024"/>
              <a:gd name="connsiteX237" fmla="*/ 430161 w 4419601"/>
              <a:gd name="connsiteY237" fmla="*/ 686092 h 5915024"/>
              <a:gd name="connsiteX238" fmla="*/ 459635 w 4419601"/>
              <a:gd name="connsiteY238" fmla="*/ 841971 h 5915024"/>
              <a:gd name="connsiteX239" fmla="*/ 432299 w 4419601"/>
              <a:gd name="connsiteY239" fmla="*/ 941500 h 5915024"/>
              <a:gd name="connsiteX240" fmla="*/ 388301 w 4419601"/>
              <a:gd name="connsiteY240" fmla="*/ 864157 h 5915024"/>
              <a:gd name="connsiteX241" fmla="*/ 406649 w 4419601"/>
              <a:gd name="connsiteY241" fmla="*/ 762207 h 5915024"/>
              <a:gd name="connsiteX242" fmla="*/ 320715 w 4419601"/>
              <a:gd name="connsiteY242" fmla="*/ 705321 h 5915024"/>
              <a:gd name="connsiteX243" fmla="*/ 272186 w 4419601"/>
              <a:gd name="connsiteY243" fmla="*/ 810968 h 5915024"/>
              <a:gd name="connsiteX244" fmla="*/ 283149 w 4419601"/>
              <a:gd name="connsiteY244" fmla="*/ 863353 h 5915024"/>
              <a:gd name="connsiteX245" fmla="*/ 318523 w 4419601"/>
              <a:gd name="connsiteY245" fmla="*/ 905247 h 5915024"/>
              <a:gd name="connsiteX246" fmla="*/ 322775 w 4419601"/>
              <a:gd name="connsiteY246" fmla="*/ 1011241 h 5915024"/>
              <a:gd name="connsiteX247" fmla="*/ 280358 w 4419601"/>
              <a:gd name="connsiteY247" fmla="*/ 997141 h 5915024"/>
              <a:gd name="connsiteX248" fmla="*/ 275610 w 4419601"/>
              <a:gd name="connsiteY248" fmla="*/ 910599 h 5915024"/>
              <a:gd name="connsiteX249" fmla="*/ 226657 w 4419601"/>
              <a:gd name="connsiteY249" fmla="*/ 844243 h 5915024"/>
              <a:gd name="connsiteX250" fmla="*/ 169536 w 4419601"/>
              <a:gd name="connsiteY250" fmla="*/ 916189 h 5915024"/>
              <a:gd name="connsiteX251" fmla="*/ 192422 w 4419601"/>
              <a:gd name="connsiteY251" fmla="*/ 1047486 h 5915024"/>
              <a:gd name="connsiteX252" fmla="*/ 170174 w 4419601"/>
              <a:gd name="connsiteY252" fmla="*/ 1198781 h 5915024"/>
              <a:gd name="connsiteX253" fmla="*/ 133915 w 4419601"/>
              <a:gd name="connsiteY253" fmla="*/ 1330559 h 5915024"/>
              <a:gd name="connsiteX254" fmla="*/ 113284 w 4419601"/>
              <a:gd name="connsiteY254" fmla="*/ 1486251 h 5915024"/>
              <a:gd name="connsiteX255" fmla="*/ 102321 w 4419601"/>
              <a:gd name="connsiteY255" fmla="*/ 1525630 h 5915024"/>
              <a:gd name="connsiteX256" fmla="*/ 82693 w 4419601"/>
              <a:gd name="connsiteY256" fmla="*/ 1606411 h 5915024"/>
              <a:gd name="connsiteX257" fmla="*/ 71716 w 4419601"/>
              <a:gd name="connsiteY257" fmla="*/ 1632623 h 5915024"/>
              <a:gd name="connsiteX258" fmla="*/ 36661 w 4419601"/>
              <a:gd name="connsiteY258" fmla="*/ 1560789 h 5915024"/>
              <a:gd name="connsiteX259" fmla="*/ 41160 w 4419601"/>
              <a:gd name="connsiteY259" fmla="*/ 1485817 h 5915024"/>
              <a:gd name="connsiteX260" fmla="*/ 1496 w 4419601"/>
              <a:gd name="connsiteY260" fmla="*/ 1580308 h 5915024"/>
              <a:gd name="connsiteX261" fmla="*/ 3617 w 4419601"/>
              <a:gd name="connsiteY261" fmla="*/ 1730782 h 5915024"/>
              <a:gd name="connsiteX262" fmla="*/ 1261 w 4419601"/>
              <a:gd name="connsiteY262" fmla="*/ 1817033 h 5915024"/>
              <a:gd name="connsiteX263" fmla="*/ 63375 w 4419601"/>
              <a:gd name="connsiteY263" fmla="*/ 2311030 h 5915024"/>
              <a:gd name="connsiteX264" fmla="*/ 94439 w 4419601"/>
              <a:gd name="connsiteY264" fmla="*/ 2585912 h 5915024"/>
              <a:gd name="connsiteX265" fmla="*/ 96683 w 4419601"/>
              <a:gd name="connsiteY265" fmla="*/ 2658196 h 5915024"/>
              <a:gd name="connsiteX266" fmla="*/ 94019 w 4419601"/>
              <a:gd name="connsiteY266" fmla="*/ 2713794 h 5915024"/>
              <a:gd name="connsiteX267" fmla="*/ 107755 w 4419601"/>
              <a:gd name="connsiteY267" fmla="*/ 2869936 h 5915024"/>
              <a:gd name="connsiteX268" fmla="*/ 217243 w 4419601"/>
              <a:gd name="connsiteY268" fmla="*/ 3501404 h 5915024"/>
              <a:gd name="connsiteX269" fmla="*/ 287665 w 4419601"/>
              <a:gd name="connsiteY269" fmla="*/ 3792080 h 5915024"/>
              <a:gd name="connsiteX270" fmla="*/ 323381 w 4419601"/>
              <a:gd name="connsiteY270" fmla="*/ 3890963 h 5915024"/>
              <a:gd name="connsiteX271" fmla="*/ 336624 w 4419601"/>
              <a:gd name="connsiteY271" fmla="*/ 3907610 h 5915024"/>
              <a:gd name="connsiteX272" fmla="*/ 326823 w 4419601"/>
              <a:gd name="connsiteY272" fmla="*/ 3844815 h 5915024"/>
              <a:gd name="connsiteX273" fmla="*/ 297709 w 4419601"/>
              <a:gd name="connsiteY273" fmla="*/ 3691915 h 5915024"/>
              <a:gd name="connsiteX274" fmla="*/ 296121 w 4419601"/>
              <a:gd name="connsiteY274" fmla="*/ 3597501 h 5915024"/>
              <a:gd name="connsiteX275" fmla="*/ 318502 w 4419601"/>
              <a:gd name="connsiteY275" fmla="*/ 3625313 h 5915024"/>
              <a:gd name="connsiteX276" fmla="*/ 447541 w 4419601"/>
              <a:gd name="connsiteY276" fmla="*/ 4226514 h 5915024"/>
              <a:gd name="connsiteX277" fmla="*/ 513003 w 4419601"/>
              <a:gd name="connsiteY277" fmla="*/ 4436415 h 5915024"/>
              <a:gd name="connsiteX278" fmla="*/ 607294 w 4419601"/>
              <a:gd name="connsiteY278" fmla="*/ 4788315 h 5915024"/>
              <a:gd name="connsiteX279" fmla="*/ 673256 w 4419601"/>
              <a:gd name="connsiteY279" fmla="*/ 5003350 h 5915024"/>
              <a:gd name="connsiteX280" fmla="*/ 717948 w 4419601"/>
              <a:gd name="connsiteY280" fmla="*/ 5207835 h 5915024"/>
              <a:gd name="connsiteX281" fmla="*/ 731224 w 4419601"/>
              <a:gd name="connsiteY281" fmla="*/ 5275409 h 5915024"/>
              <a:gd name="connsiteX282" fmla="*/ 752922 w 4419601"/>
              <a:gd name="connsiteY282" fmla="*/ 5281011 h 5915024"/>
              <a:gd name="connsiteX283" fmla="*/ 765852 w 4419601"/>
              <a:gd name="connsiteY283" fmla="*/ 5401364 h 5915024"/>
              <a:gd name="connsiteX284" fmla="*/ 776659 w 4419601"/>
              <a:gd name="connsiteY284" fmla="*/ 5505604 h 5915024"/>
              <a:gd name="connsiteX285" fmla="*/ 800971 w 4419601"/>
              <a:gd name="connsiteY285" fmla="*/ 5458693 h 5915024"/>
              <a:gd name="connsiteX286" fmla="*/ 848029 w 4419601"/>
              <a:gd name="connsiteY286" fmla="*/ 5583514 h 5915024"/>
              <a:gd name="connsiteX287" fmla="*/ 869378 w 4419601"/>
              <a:gd name="connsiteY287" fmla="*/ 5617311 h 5915024"/>
              <a:gd name="connsiteX288" fmla="*/ 865730 w 4419601"/>
              <a:gd name="connsiteY288" fmla="*/ 5559452 h 5915024"/>
              <a:gd name="connsiteX289" fmla="*/ 823364 w 4419601"/>
              <a:gd name="connsiteY289" fmla="*/ 5425911 h 5915024"/>
              <a:gd name="connsiteX290" fmla="*/ 739958 w 4419601"/>
              <a:gd name="connsiteY290" fmla="*/ 5085144 h 5915024"/>
              <a:gd name="connsiteX291" fmla="*/ 595375 w 4419601"/>
              <a:gd name="connsiteY291" fmla="*/ 4507866 h 5915024"/>
              <a:gd name="connsiteX292" fmla="*/ 526137 w 4419601"/>
              <a:gd name="connsiteY292" fmla="*/ 4201943 h 5915024"/>
              <a:gd name="connsiteX293" fmla="*/ 451194 w 4419601"/>
              <a:gd name="connsiteY293" fmla="*/ 3856714 h 5915024"/>
              <a:gd name="connsiteX294" fmla="*/ 420352 w 4419601"/>
              <a:gd name="connsiteY294" fmla="*/ 3674421 h 5915024"/>
              <a:gd name="connsiteX295" fmla="*/ 427623 w 4419601"/>
              <a:gd name="connsiteY295" fmla="*/ 3678618 h 5915024"/>
              <a:gd name="connsiteX296" fmla="*/ 454978 w 4419601"/>
              <a:gd name="connsiteY296" fmla="*/ 3775790 h 5915024"/>
              <a:gd name="connsiteX297" fmla="*/ 548766 w 4419601"/>
              <a:gd name="connsiteY297" fmla="*/ 4140556 h 5915024"/>
              <a:gd name="connsiteX298" fmla="*/ 741777 w 4419601"/>
              <a:gd name="connsiteY298" fmla="*/ 4893661 h 5915024"/>
              <a:gd name="connsiteX299" fmla="*/ 868210 w 4419601"/>
              <a:gd name="connsiteY299" fmla="*/ 5370427 h 5915024"/>
              <a:gd name="connsiteX300" fmla="*/ 928864 w 4419601"/>
              <a:gd name="connsiteY300" fmla="*/ 5557465 h 5915024"/>
              <a:gd name="connsiteX301" fmla="*/ 984726 w 4419601"/>
              <a:gd name="connsiteY301" fmla="*/ 5740134 h 5915024"/>
              <a:gd name="connsiteX302" fmla="*/ 1033778 w 4419601"/>
              <a:gd name="connsiteY302" fmla="*/ 5915023 h 5915024"/>
              <a:gd name="connsiteX303" fmla="*/ 1061212 w 4419601"/>
              <a:gd name="connsiteY303" fmla="*/ 5915023 h 5915024"/>
              <a:gd name="connsiteX304" fmla="*/ 1055210 w 4419601"/>
              <a:gd name="connsiteY304" fmla="*/ 5894626 h 5915024"/>
              <a:gd name="connsiteX305" fmla="*/ 913705 w 4419601"/>
              <a:gd name="connsiteY305" fmla="*/ 5377993 h 5915024"/>
              <a:gd name="connsiteX306" fmla="*/ 601950 w 4419601"/>
              <a:gd name="connsiteY306" fmla="*/ 4134210 h 5915024"/>
              <a:gd name="connsiteX307" fmla="*/ 553140 w 4419601"/>
              <a:gd name="connsiteY307" fmla="*/ 3893063 h 5915024"/>
              <a:gd name="connsiteX308" fmla="*/ 560176 w 4419601"/>
              <a:gd name="connsiteY308" fmla="*/ 3858687 h 5915024"/>
              <a:gd name="connsiteX309" fmla="*/ 539490 w 4419601"/>
              <a:gd name="connsiteY309" fmla="*/ 3809346 h 5915024"/>
              <a:gd name="connsiteX310" fmla="*/ 467362 w 4419601"/>
              <a:gd name="connsiteY310" fmla="*/ 3509026 h 5915024"/>
              <a:gd name="connsiteX311" fmla="*/ 424062 w 4419601"/>
              <a:gd name="connsiteY311" fmla="*/ 3258941 h 5915024"/>
              <a:gd name="connsiteX312" fmla="*/ 345556 w 4419601"/>
              <a:gd name="connsiteY312" fmla="*/ 2879103 h 5915024"/>
              <a:gd name="connsiteX313" fmla="*/ 342961 w 4419601"/>
              <a:gd name="connsiteY313" fmla="*/ 2835013 h 5915024"/>
              <a:gd name="connsiteX314" fmla="*/ 323776 w 4419601"/>
              <a:gd name="connsiteY314" fmla="*/ 2783074 h 5915024"/>
              <a:gd name="connsiteX315" fmla="*/ 308648 w 4419601"/>
              <a:gd name="connsiteY315" fmla="*/ 2697117 h 5915024"/>
              <a:gd name="connsiteX316" fmla="*/ 346224 w 4419601"/>
              <a:gd name="connsiteY316" fmla="*/ 2662022 h 5915024"/>
              <a:gd name="connsiteX317" fmla="*/ 372154 w 4419601"/>
              <a:gd name="connsiteY317" fmla="*/ 2778454 h 5915024"/>
              <a:gd name="connsiteX318" fmla="*/ 488240 w 4419601"/>
              <a:gd name="connsiteY318" fmla="*/ 3331316 h 5915024"/>
              <a:gd name="connsiteX319" fmla="*/ 546624 w 4419601"/>
              <a:gd name="connsiteY319" fmla="*/ 3585263 h 5915024"/>
              <a:gd name="connsiteX320" fmla="*/ 568861 w 4419601"/>
              <a:gd name="connsiteY320" fmla="*/ 3628920 h 5915024"/>
              <a:gd name="connsiteX321" fmla="*/ 602330 w 4419601"/>
              <a:gd name="connsiteY321" fmla="*/ 3722696 h 5915024"/>
              <a:gd name="connsiteX322" fmla="*/ 639541 w 4419601"/>
              <a:gd name="connsiteY322" fmla="*/ 3861571 h 5915024"/>
              <a:gd name="connsiteX323" fmla="*/ 656132 w 4419601"/>
              <a:gd name="connsiteY323" fmla="*/ 3936598 h 5915024"/>
              <a:gd name="connsiteX324" fmla="*/ 714382 w 4419601"/>
              <a:gd name="connsiteY324" fmla="*/ 4145795 h 5915024"/>
              <a:gd name="connsiteX325" fmla="*/ 824446 w 4419601"/>
              <a:gd name="connsiteY325" fmla="*/ 4597527 h 5915024"/>
              <a:gd name="connsiteX326" fmla="*/ 989586 w 4419601"/>
              <a:gd name="connsiteY326" fmla="*/ 5253162 h 5915024"/>
              <a:gd name="connsiteX327" fmla="*/ 1144764 w 4419601"/>
              <a:gd name="connsiteY327" fmla="*/ 5689733 h 5915024"/>
              <a:gd name="connsiteX328" fmla="*/ 1186342 w 4419601"/>
              <a:gd name="connsiteY328" fmla="*/ 5825241 h 5915024"/>
              <a:gd name="connsiteX329" fmla="*/ 1236184 w 4419601"/>
              <a:gd name="connsiteY329" fmla="*/ 5809693 h 5915024"/>
              <a:gd name="connsiteX330" fmla="*/ 1264310 w 4419601"/>
              <a:gd name="connsiteY330" fmla="*/ 5891727 h 5915024"/>
              <a:gd name="connsiteX331" fmla="*/ 1270882 w 4419601"/>
              <a:gd name="connsiteY331" fmla="*/ 5915023 h 5915024"/>
              <a:gd name="connsiteX332" fmla="*/ 3023656 w 4419601"/>
              <a:gd name="connsiteY332" fmla="*/ 5915024 h 5915024"/>
              <a:gd name="connsiteX333" fmla="*/ 3023656 w 4419601"/>
              <a:gd name="connsiteY333" fmla="*/ 5915024 h 5915024"/>
              <a:gd name="connsiteX334" fmla="*/ 4125957 w 4419601"/>
              <a:gd name="connsiteY334" fmla="*/ 5915024 h 5915024"/>
              <a:gd name="connsiteX335" fmla="*/ 4419601 w 4419601"/>
              <a:gd name="connsiteY335" fmla="*/ 5621380 h 5915024"/>
              <a:gd name="connsiteX336" fmla="*/ 4419601 w 4419601"/>
              <a:gd name="connsiteY336" fmla="*/ 1370208 h 5915024"/>
              <a:gd name="connsiteX337" fmla="*/ 4419287 w 4419601"/>
              <a:gd name="connsiteY337" fmla="*/ 1370734 h 5915024"/>
              <a:gd name="connsiteX338" fmla="*/ 4391131 w 4419601"/>
              <a:gd name="connsiteY338" fmla="*/ 1286951 h 5915024"/>
              <a:gd name="connsiteX339" fmla="*/ 4290731 w 4419601"/>
              <a:gd name="connsiteY339" fmla="*/ 786086 h 5915024"/>
              <a:gd name="connsiteX340" fmla="*/ 4256653 w 4419601"/>
              <a:gd name="connsiteY340" fmla="*/ 503234 h 5915024"/>
              <a:gd name="connsiteX341" fmla="*/ 4261741 w 4419601"/>
              <a:gd name="connsiteY341" fmla="*/ 366142 h 5915024"/>
              <a:gd name="connsiteX342" fmla="*/ 4262083 w 4419601"/>
              <a:gd name="connsiteY342" fmla="*/ 240519 h 5915024"/>
              <a:gd name="connsiteX343" fmla="*/ 4258675 w 4419601"/>
              <a:gd name="connsiteY343" fmla="*/ 238669 h 5915024"/>
              <a:gd name="connsiteX344" fmla="*/ 4131775 w 4419601"/>
              <a:gd name="connsiteY344" fmla="*/ 0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4419601" h="5915024">
                <a:moveTo>
                  <a:pt x="1192140" y="5692845"/>
                </a:moveTo>
                <a:cubicBezTo>
                  <a:pt x="1199156" y="5687893"/>
                  <a:pt x="1221784" y="5718270"/>
                  <a:pt x="1223322" y="5724006"/>
                </a:cubicBezTo>
                <a:cubicBezTo>
                  <a:pt x="1224338" y="5729442"/>
                  <a:pt x="1226194" y="5772414"/>
                  <a:pt x="1212080" y="5759071"/>
                </a:cubicBezTo>
                <a:cubicBezTo>
                  <a:pt x="1204968" y="5752196"/>
                  <a:pt x="1182176" y="5699905"/>
                  <a:pt x="1192140" y="5692845"/>
                </a:cubicBezTo>
                <a:close/>
                <a:moveTo>
                  <a:pt x="875298" y="5632848"/>
                </a:moveTo>
                <a:cubicBezTo>
                  <a:pt x="862269" y="5635021"/>
                  <a:pt x="883810" y="5667888"/>
                  <a:pt x="883757" y="5670976"/>
                </a:cubicBezTo>
                <a:cubicBezTo>
                  <a:pt x="883056" y="5678188"/>
                  <a:pt x="885273" y="5681546"/>
                  <a:pt x="890818" y="5680940"/>
                </a:cubicBezTo>
                <a:cubicBezTo>
                  <a:pt x="894417" y="5674707"/>
                  <a:pt x="888326" y="5630673"/>
                  <a:pt x="875298" y="5632848"/>
                </a:cubicBezTo>
                <a:close/>
                <a:moveTo>
                  <a:pt x="1177706" y="5596453"/>
                </a:moveTo>
                <a:cubicBezTo>
                  <a:pt x="1180646" y="5597517"/>
                  <a:pt x="1184806" y="5602385"/>
                  <a:pt x="1190486" y="5612937"/>
                </a:cubicBezTo>
                <a:cubicBezTo>
                  <a:pt x="1204616" y="5639447"/>
                  <a:pt x="1190186" y="5680637"/>
                  <a:pt x="1175902" y="5638799"/>
                </a:cubicBezTo>
                <a:cubicBezTo>
                  <a:pt x="1171028" y="5624299"/>
                  <a:pt x="1168886" y="5593260"/>
                  <a:pt x="1177706" y="5596453"/>
                </a:cubicBezTo>
                <a:close/>
                <a:moveTo>
                  <a:pt x="786847" y="5524997"/>
                </a:moveTo>
                <a:cubicBezTo>
                  <a:pt x="784066" y="5526326"/>
                  <a:pt x="781059" y="5529396"/>
                  <a:pt x="777870" y="5534696"/>
                </a:cubicBezTo>
                <a:cubicBezTo>
                  <a:pt x="773260" y="5542079"/>
                  <a:pt x="789643" y="5580279"/>
                  <a:pt x="798665" y="5584448"/>
                </a:cubicBezTo>
                <a:cubicBezTo>
                  <a:pt x="812502" y="5590620"/>
                  <a:pt x="808240" y="5535697"/>
                  <a:pt x="794478" y="5525738"/>
                </a:cubicBezTo>
                <a:cubicBezTo>
                  <a:pt x="792185" y="5524079"/>
                  <a:pt x="789628" y="5523668"/>
                  <a:pt x="786847" y="5524997"/>
                </a:cubicBezTo>
                <a:close/>
                <a:moveTo>
                  <a:pt x="1070052" y="5232699"/>
                </a:moveTo>
                <a:cubicBezTo>
                  <a:pt x="1073006" y="5231028"/>
                  <a:pt x="1076792" y="5232869"/>
                  <a:pt x="1079506" y="5241360"/>
                </a:cubicBezTo>
                <a:cubicBezTo>
                  <a:pt x="1085976" y="5258948"/>
                  <a:pt x="1086072" y="5270776"/>
                  <a:pt x="1099284" y="5285677"/>
                </a:cubicBezTo>
                <a:cubicBezTo>
                  <a:pt x="1115536" y="5303716"/>
                  <a:pt x="1109216" y="5319459"/>
                  <a:pt x="1107740" y="5341809"/>
                </a:cubicBezTo>
                <a:cubicBezTo>
                  <a:pt x="1107016" y="5353857"/>
                  <a:pt x="1107078" y="5381941"/>
                  <a:pt x="1124700" y="5383804"/>
                </a:cubicBezTo>
                <a:cubicBezTo>
                  <a:pt x="1140466" y="5385289"/>
                  <a:pt x="1127980" y="5407514"/>
                  <a:pt x="1129384" y="5417676"/>
                </a:cubicBezTo>
                <a:cubicBezTo>
                  <a:pt x="1132176" y="5442834"/>
                  <a:pt x="1177658" y="5486410"/>
                  <a:pt x="1162936" y="5510112"/>
                </a:cubicBezTo>
                <a:cubicBezTo>
                  <a:pt x="1153828" y="5525286"/>
                  <a:pt x="1166288" y="5550487"/>
                  <a:pt x="1171996" y="5571789"/>
                </a:cubicBezTo>
                <a:lnTo>
                  <a:pt x="1171478" y="5571489"/>
                </a:lnTo>
                <a:cubicBezTo>
                  <a:pt x="1173344" y="5578454"/>
                  <a:pt x="1153680" y="5583722"/>
                  <a:pt x="1151432" y="5578616"/>
                </a:cubicBezTo>
                <a:cubicBezTo>
                  <a:pt x="1125986" y="5521332"/>
                  <a:pt x="1119270" y="5458585"/>
                  <a:pt x="1102096" y="5397766"/>
                </a:cubicBezTo>
                <a:cubicBezTo>
                  <a:pt x="1091370" y="5359367"/>
                  <a:pt x="1081052" y="5320859"/>
                  <a:pt x="1072370" y="5281913"/>
                </a:cubicBezTo>
                <a:cubicBezTo>
                  <a:pt x="1070008" y="5269811"/>
                  <a:pt x="1067122" y="5257412"/>
                  <a:pt x="1065580" y="5245094"/>
                </a:cubicBezTo>
                <a:cubicBezTo>
                  <a:pt x="1064972" y="5239548"/>
                  <a:pt x="1067096" y="5234369"/>
                  <a:pt x="1070052" y="5232699"/>
                </a:cubicBezTo>
                <a:close/>
                <a:moveTo>
                  <a:pt x="612273" y="5147968"/>
                </a:moveTo>
                <a:cubicBezTo>
                  <a:pt x="608275" y="5148284"/>
                  <a:pt x="603302" y="5151950"/>
                  <a:pt x="597412" y="5161102"/>
                </a:cubicBezTo>
                <a:cubicBezTo>
                  <a:pt x="591387" y="5169741"/>
                  <a:pt x="604760" y="5181965"/>
                  <a:pt x="620327" y="5177792"/>
                </a:cubicBezTo>
                <a:cubicBezTo>
                  <a:pt x="627476" y="5176207"/>
                  <a:pt x="624266" y="5147020"/>
                  <a:pt x="612273" y="5147968"/>
                </a:cubicBezTo>
                <a:close/>
                <a:moveTo>
                  <a:pt x="574376" y="5006588"/>
                </a:moveTo>
                <a:cubicBezTo>
                  <a:pt x="572143" y="5006679"/>
                  <a:pt x="571129" y="5009751"/>
                  <a:pt x="573092" y="5017896"/>
                </a:cubicBezTo>
                <a:cubicBezTo>
                  <a:pt x="573589" y="5023030"/>
                  <a:pt x="575916" y="5026799"/>
                  <a:pt x="579771" y="5029716"/>
                </a:cubicBezTo>
                <a:cubicBezTo>
                  <a:pt x="598729" y="5032869"/>
                  <a:pt x="581075" y="5006317"/>
                  <a:pt x="574376" y="5006588"/>
                </a:cubicBezTo>
                <a:close/>
                <a:moveTo>
                  <a:pt x="573964" y="4944881"/>
                </a:moveTo>
                <a:cubicBezTo>
                  <a:pt x="563588" y="4941876"/>
                  <a:pt x="547085" y="4950332"/>
                  <a:pt x="550130" y="4961700"/>
                </a:cubicBezTo>
                <a:cubicBezTo>
                  <a:pt x="554711" y="4977158"/>
                  <a:pt x="585516" y="4967586"/>
                  <a:pt x="581345" y="4952019"/>
                </a:cubicBezTo>
                <a:cubicBezTo>
                  <a:pt x="580201" y="4948154"/>
                  <a:pt x="577424" y="4945880"/>
                  <a:pt x="573964" y="4944881"/>
                </a:cubicBezTo>
                <a:close/>
                <a:moveTo>
                  <a:pt x="542704" y="4874999"/>
                </a:moveTo>
                <a:cubicBezTo>
                  <a:pt x="539918" y="4874425"/>
                  <a:pt x="527789" y="4875041"/>
                  <a:pt x="533306" y="4897273"/>
                </a:cubicBezTo>
                <a:cubicBezTo>
                  <a:pt x="538825" y="4919503"/>
                  <a:pt x="549745" y="4914382"/>
                  <a:pt x="551765" y="4912086"/>
                </a:cubicBezTo>
                <a:lnTo>
                  <a:pt x="551656" y="4911676"/>
                </a:lnTo>
                <a:cubicBezTo>
                  <a:pt x="556213" y="4907380"/>
                  <a:pt x="548908" y="4876847"/>
                  <a:pt x="542704" y="4874999"/>
                </a:cubicBezTo>
                <a:close/>
                <a:moveTo>
                  <a:pt x="498062" y="4759190"/>
                </a:moveTo>
                <a:cubicBezTo>
                  <a:pt x="497712" y="4762797"/>
                  <a:pt x="497662" y="4765883"/>
                  <a:pt x="497201" y="4769079"/>
                </a:cubicBezTo>
                <a:cubicBezTo>
                  <a:pt x="494970" y="4777142"/>
                  <a:pt x="498826" y="4780062"/>
                  <a:pt x="508658" y="4777426"/>
                </a:cubicBezTo>
                <a:cubicBezTo>
                  <a:pt x="516243" y="4769688"/>
                  <a:pt x="499782" y="4757411"/>
                  <a:pt x="498062" y="4759190"/>
                </a:cubicBezTo>
                <a:close/>
                <a:moveTo>
                  <a:pt x="427481" y="4495780"/>
                </a:moveTo>
                <a:cubicBezTo>
                  <a:pt x="422756" y="4496168"/>
                  <a:pt x="428684" y="4518289"/>
                  <a:pt x="427914" y="4515420"/>
                </a:cubicBezTo>
                <a:cubicBezTo>
                  <a:pt x="427147" y="4512552"/>
                  <a:pt x="433484" y="4534564"/>
                  <a:pt x="437552" y="4531718"/>
                </a:cubicBezTo>
                <a:cubicBezTo>
                  <a:pt x="446095" y="4525917"/>
                  <a:pt x="437971" y="4495604"/>
                  <a:pt x="427481" y="4495780"/>
                </a:cubicBezTo>
                <a:close/>
                <a:moveTo>
                  <a:pt x="317913" y="1810780"/>
                </a:moveTo>
                <a:cubicBezTo>
                  <a:pt x="334387" y="1811635"/>
                  <a:pt x="344497" y="1880494"/>
                  <a:pt x="346423" y="1890956"/>
                </a:cubicBezTo>
                <a:cubicBezTo>
                  <a:pt x="385668" y="2132469"/>
                  <a:pt x="434557" y="2372275"/>
                  <a:pt x="487132" y="2611093"/>
                </a:cubicBezTo>
                <a:cubicBezTo>
                  <a:pt x="527895" y="2795998"/>
                  <a:pt x="578660" y="2982172"/>
                  <a:pt x="595633" y="3171696"/>
                </a:cubicBezTo>
                <a:cubicBezTo>
                  <a:pt x="597295" y="3191009"/>
                  <a:pt x="593552" y="3213088"/>
                  <a:pt x="597783" y="3232152"/>
                </a:cubicBezTo>
                <a:cubicBezTo>
                  <a:pt x="600445" y="3243733"/>
                  <a:pt x="609554" y="3253146"/>
                  <a:pt x="613857" y="3264287"/>
                </a:cubicBezTo>
                <a:cubicBezTo>
                  <a:pt x="632494" y="3314179"/>
                  <a:pt x="643156" y="3367084"/>
                  <a:pt x="654719" y="3418430"/>
                </a:cubicBezTo>
                <a:cubicBezTo>
                  <a:pt x="665925" y="3466799"/>
                  <a:pt x="676309" y="3515388"/>
                  <a:pt x="684646" y="3564526"/>
                </a:cubicBezTo>
                <a:cubicBezTo>
                  <a:pt x="688057" y="3583809"/>
                  <a:pt x="697109" y="3614315"/>
                  <a:pt x="689728" y="3634293"/>
                </a:cubicBezTo>
                <a:cubicBezTo>
                  <a:pt x="682050" y="3654792"/>
                  <a:pt x="714388" y="3693548"/>
                  <a:pt x="720864" y="3717719"/>
                </a:cubicBezTo>
                <a:cubicBezTo>
                  <a:pt x="727450" y="3742296"/>
                  <a:pt x="731278" y="3768055"/>
                  <a:pt x="736636" y="3792964"/>
                </a:cubicBezTo>
                <a:cubicBezTo>
                  <a:pt x="751770" y="3860917"/>
                  <a:pt x="767613" y="3928240"/>
                  <a:pt x="783568" y="3995973"/>
                </a:cubicBezTo>
                <a:cubicBezTo>
                  <a:pt x="796857" y="4052126"/>
                  <a:pt x="809326" y="4108499"/>
                  <a:pt x="824965" y="4163583"/>
                </a:cubicBezTo>
                <a:cubicBezTo>
                  <a:pt x="833938" y="4195427"/>
                  <a:pt x="841789" y="4228011"/>
                  <a:pt x="849122" y="4260293"/>
                </a:cubicBezTo>
                <a:cubicBezTo>
                  <a:pt x="853901" y="4281405"/>
                  <a:pt x="859828" y="4303528"/>
                  <a:pt x="861740" y="4325408"/>
                </a:cubicBezTo>
                <a:cubicBezTo>
                  <a:pt x="863235" y="4340815"/>
                  <a:pt x="882859" y="4394392"/>
                  <a:pt x="886282" y="4402256"/>
                </a:cubicBezTo>
                <a:cubicBezTo>
                  <a:pt x="904832" y="4446901"/>
                  <a:pt x="919804" y="4492944"/>
                  <a:pt x="933027" y="4539015"/>
                </a:cubicBezTo>
                <a:cubicBezTo>
                  <a:pt x="944164" y="4577305"/>
                  <a:pt x="944286" y="4633474"/>
                  <a:pt x="965524" y="4666860"/>
                </a:cubicBezTo>
                <a:cubicBezTo>
                  <a:pt x="976720" y="4684058"/>
                  <a:pt x="966672" y="4710460"/>
                  <a:pt x="976664" y="4729736"/>
                </a:cubicBezTo>
                <a:cubicBezTo>
                  <a:pt x="988466" y="4752479"/>
                  <a:pt x="996712" y="4771783"/>
                  <a:pt x="1001470" y="4797732"/>
                </a:cubicBezTo>
                <a:cubicBezTo>
                  <a:pt x="1005842" y="4818954"/>
                  <a:pt x="1010758" y="4842225"/>
                  <a:pt x="1009172" y="4864163"/>
                </a:cubicBezTo>
                <a:cubicBezTo>
                  <a:pt x="1008180" y="4878481"/>
                  <a:pt x="1005882" y="4876461"/>
                  <a:pt x="998956" y="4886660"/>
                </a:cubicBezTo>
                <a:cubicBezTo>
                  <a:pt x="986490" y="4904048"/>
                  <a:pt x="999534" y="4915043"/>
                  <a:pt x="1007174" y="4928803"/>
                </a:cubicBezTo>
                <a:cubicBezTo>
                  <a:pt x="1020096" y="4950808"/>
                  <a:pt x="1020294" y="4981051"/>
                  <a:pt x="1026880" y="5005630"/>
                </a:cubicBezTo>
                <a:cubicBezTo>
                  <a:pt x="1036622" y="5040342"/>
                  <a:pt x="1071540" y="5067428"/>
                  <a:pt x="1047740" y="5108053"/>
                </a:cubicBezTo>
                <a:lnTo>
                  <a:pt x="1046702" y="5107453"/>
                </a:lnTo>
                <a:cubicBezTo>
                  <a:pt x="1035496" y="5126263"/>
                  <a:pt x="1018812" y="5088581"/>
                  <a:pt x="1017386" y="5083256"/>
                </a:cubicBezTo>
                <a:cubicBezTo>
                  <a:pt x="931816" y="4827813"/>
                  <a:pt x="873854" y="4562336"/>
                  <a:pt x="811223" y="4300745"/>
                </a:cubicBezTo>
                <a:cubicBezTo>
                  <a:pt x="727673" y="3951237"/>
                  <a:pt x="653763" y="3600024"/>
                  <a:pt x="583129" y="3247931"/>
                </a:cubicBezTo>
                <a:cubicBezTo>
                  <a:pt x="579340" y="3230507"/>
                  <a:pt x="589358" y="3202356"/>
                  <a:pt x="582430" y="3187966"/>
                </a:cubicBezTo>
                <a:cubicBezTo>
                  <a:pt x="579116" y="3180513"/>
                  <a:pt x="574631" y="3176885"/>
                  <a:pt x="571836" y="3169730"/>
                </a:cubicBezTo>
                <a:cubicBezTo>
                  <a:pt x="563860" y="3148157"/>
                  <a:pt x="558232" y="3125516"/>
                  <a:pt x="552305" y="3103394"/>
                </a:cubicBezTo>
                <a:cubicBezTo>
                  <a:pt x="532874" y="3030884"/>
                  <a:pt x="516015" y="2958125"/>
                  <a:pt x="499454" y="2884848"/>
                </a:cubicBezTo>
                <a:cubicBezTo>
                  <a:pt x="472397" y="2762570"/>
                  <a:pt x="453344" y="2639027"/>
                  <a:pt x="429675" y="2516282"/>
                </a:cubicBezTo>
                <a:cubicBezTo>
                  <a:pt x="406554" y="2395584"/>
                  <a:pt x="381797" y="2275327"/>
                  <a:pt x="358266" y="2154737"/>
                </a:cubicBezTo>
                <a:cubicBezTo>
                  <a:pt x="345649" y="2089625"/>
                  <a:pt x="334370" y="2024589"/>
                  <a:pt x="322981" y="1959145"/>
                </a:cubicBezTo>
                <a:cubicBezTo>
                  <a:pt x="320258" y="1944069"/>
                  <a:pt x="297833" y="1809574"/>
                  <a:pt x="317913" y="1810780"/>
                </a:cubicBezTo>
                <a:close/>
                <a:moveTo>
                  <a:pt x="170063" y="1597504"/>
                </a:moveTo>
                <a:cubicBezTo>
                  <a:pt x="171692" y="1597410"/>
                  <a:pt x="173126" y="1598975"/>
                  <a:pt x="173991" y="1603023"/>
                </a:cubicBezTo>
                <a:lnTo>
                  <a:pt x="173172" y="1603243"/>
                </a:lnTo>
                <a:cubicBezTo>
                  <a:pt x="184069" y="1645548"/>
                  <a:pt x="179644" y="1694591"/>
                  <a:pt x="183988" y="1738653"/>
                </a:cubicBezTo>
                <a:cubicBezTo>
                  <a:pt x="189217" y="1792575"/>
                  <a:pt x="200180" y="1844962"/>
                  <a:pt x="206937" y="1898035"/>
                </a:cubicBezTo>
                <a:cubicBezTo>
                  <a:pt x="212647" y="1943925"/>
                  <a:pt x="221115" y="1988637"/>
                  <a:pt x="227645" y="2034307"/>
                </a:cubicBezTo>
                <a:cubicBezTo>
                  <a:pt x="230894" y="2056268"/>
                  <a:pt x="227961" y="2071543"/>
                  <a:pt x="225118" y="2092064"/>
                </a:cubicBezTo>
                <a:cubicBezTo>
                  <a:pt x="223927" y="2100725"/>
                  <a:pt x="232039" y="2099869"/>
                  <a:pt x="236334" y="2104426"/>
                </a:cubicBezTo>
                <a:cubicBezTo>
                  <a:pt x="244924" y="2113541"/>
                  <a:pt x="246226" y="2129876"/>
                  <a:pt x="247143" y="2141485"/>
                </a:cubicBezTo>
                <a:cubicBezTo>
                  <a:pt x="257727" y="2244904"/>
                  <a:pt x="287959" y="2347890"/>
                  <a:pt x="307778" y="2449714"/>
                </a:cubicBezTo>
                <a:cubicBezTo>
                  <a:pt x="312974" y="2477300"/>
                  <a:pt x="319508" y="2504967"/>
                  <a:pt x="320909" y="2533131"/>
                </a:cubicBezTo>
                <a:cubicBezTo>
                  <a:pt x="322031" y="2556980"/>
                  <a:pt x="330745" y="2579671"/>
                  <a:pt x="333505" y="2603081"/>
                </a:cubicBezTo>
                <a:cubicBezTo>
                  <a:pt x="335994" y="2628759"/>
                  <a:pt x="317763" y="2621350"/>
                  <a:pt x="312904" y="2601577"/>
                </a:cubicBezTo>
                <a:cubicBezTo>
                  <a:pt x="308924" y="2585080"/>
                  <a:pt x="295536" y="2584276"/>
                  <a:pt x="288036" y="2572675"/>
                </a:cubicBezTo>
                <a:cubicBezTo>
                  <a:pt x="280236" y="2561593"/>
                  <a:pt x="278634" y="2545776"/>
                  <a:pt x="276049" y="2532857"/>
                </a:cubicBezTo>
                <a:cubicBezTo>
                  <a:pt x="267254" y="2486916"/>
                  <a:pt x="266101" y="2436733"/>
                  <a:pt x="248700" y="2393096"/>
                </a:cubicBezTo>
                <a:cubicBezTo>
                  <a:pt x="234864" y="2359483"/>
                  <a:pt x="229790" y="2320886"/>
                  <a:pt x="225896" y="2285047"/>
                </a:cubicBezTo>
                <a:cubicBezTo>
                  <a:pt x="224181" y="2268822"/>
                  <a:pt x="222660" y="2251667"/>
                  <a:pt x="223515" y="2235192"/>
                </a:cubicBezTo>
                <a:cubicBezTo>
                  <a:pt x="224508" y="2220876"/>
                  <a:pt x="233562" y="2208790"/>
                  <a:pt x="229611" y="2194041"/>
                </a:cubicBezTo>
                <a:cubicBezTo>
                  <a:pt x="225190" y="2175906"/>
                  <a:pt x="199994" y="2145777"/>
                  <a:pt x="209641" y="2126068"/>
                </a:cubicBezTo>
                <a:cubicBezTo>
                  <a:pt x="217869" y="2107618"/>
                  <a:pt x="205591" y="2074902"/>
                  <a:pt x="201690" y="2057068"/>
                </a:cubicBezTo>
                <a:cubicBezTo>
                  <a:pt x="188152" y="1998347"/>
                  <a:pt x="176661" y="1939078"/>
                  <a:pt x="169377" y="1879120"/>
                </a:cubicBezTo>
                <a:cubicBezTo>
                  <a:pt x="162641" y="1821210"/>
                  <a:pt x="169455" y="1761428"/>
                  <a:pt x="166926" y="1702831"/>
                </a:cubicBezTo>
                <a:cubicBezTo>
                  <a:pt x="165945" y="1681140"/>
                  <a:pt x="165072" y="1659859"/>
                  <a:pt x="162861" y="1638497"/>
                </a:cubicBezTo>
                <a:cubicBezTo>
                  <a:pt x="162142" y="1632542"/>
                  <a:pt x="161835" y="1626479"/>
                  <a:pt x="160299" y="1620742"/>
                </a:cubicBezTo>
                <a:cubicBezTo>
                  <a:pt x="159131" y="1615567"/>
                  <a:pt x="161689" y="1607089"/>
                  <a:pt x="164971" y="1601927"/>
                </a:cubicBezTo>
                <a:cubicBezTo>
                  <a:pt x="166611" y="1599347"/>
                  <a:pt x="168434" y="1597597"/>
                  <a:pt x="170063" y="1597504"/>
                </a:cubicBezTo>
                <a:close/>
                <a:moveTo>
                  <a:pt x="18869" y="1418196"/>
                </a:moveTo>
                <a:cubicBezTo>
                  <a:pt x="11686" y="1420065"/>
                  <a:pt x="6052" y="1426075"/>
                  <a:pt x="8316" y="1435348"/>
                </a:cubicBezTo>
                <a:cubicBezTo>
                  <a:pt x="14383" y="1459627"/>
                  <a:pt x="46459" y="1440056"/>
                  <a:pt x="38711" y="1425886"/>
                </a:cubicBezTo>
                <a:cubicBezTo>
                  <a:pt x="34783" y="1418596"/>
                  <a:pt x="26052" y="1416325"/>
                  <a:pt x="18869" y="1418196"/>
                </a:cubicBezTo>
                <a:close/>
                <a:moveTo>
                  <a:pt x="701779" y="1103321"/>
                </a:moveTo>
                <a:cubicBezTo>
                  <a:pt x="689790" y="1106094"/>
                  <a:pt x="700380" y="1142335"/>
                  <a:pt x="700328" y="1145421"/>
                </a:cubicBezTo>
                <a:cubicBezTo>
                  <a:pt x="699626" y="1152635"/>
                  <a:pt x="701952" y="1156401"/>
                  <a:pt x="707497" y="1155794"/>
                </a:cubicBezTo>
                <a:cubicBezTo>
                  <a:pt x="711096" y="1149562"/>
                  <a:pt x="713360" y="1100656"/>
                  <a:pt x="701779" y="1103321"/>
                </a:cubicBezTo>
                <a:close/>
                <a:moveTo>
                  <a:pt x="304007" y="1057543"/>
                </a:moveTo>
                <a:cubicBezTo>
                  <a:pt x="305724" y="1055764"/>
                  <a:pt x="326293" y="1073526"/>
                  <a:pt x="327515" y="1091201"/>
                </a:cubicBezTo>
                <a:cubicBezTo>
                  <a:pt x="328263" y="1098903"/>
                  <a:pt x="315680" y="1109299"/>
                  <a:pt x="311532" y="1113484"/>
                </a:cubicBezTo>
                <a:cubicBezTo>
                  <a:pt x="297860" y="1126368"/>
                  <a:pt x="298140" y="1063506"/>
                  <a:pt x="304007" y="1057543"/>
                </a:cubicBezTo>
                <a:close/>
                <a:moveTo>
                  <a:pt x="4419601" y="1035737"/>
                </a:moveTo>
                <a:lnTo>
                  <a:pt x="4415611" y="1038071"/>
                </a:lnTo>
                <a:cubicBezTo>
                  <a:pt x="4408193" y="1047619"/>
                  <a:pt x="4414401" y="1067759"/>
                  <a:pt x="4419247" y="1080057"/>
                </a:cubicBezTo>
                <a:lnTo>
                  <a:pt x="4419601" y="1080890"/>
                </a:lnTo>
                <a:close/>
                <a:moveTo>
                  <a:pt x="698005" y="1021540"/>
                </a:moveTo>
                <a:cubicBezTo>
                  <a:pt x="695201" y="1019876"/>
                  <a:pt x="691860" y="1021238"/>
                  <a:pt x="688057" y="1027525"/>
                </a:cubicBezTo>
                <a:cubicBezTo>
                  <a:pt x="678950" y="1042699"/>
                  <a:pt x="700417" y="1083488"/>
                  <a:pt x="706927" y="1066817"/>
                </a:cubicBezTo>
                <a:cubicBezTo>
                  <a:pt x="710033" y="1058739"/>
                  <a:pt x="706422" y="1026528"/>
                  <a:pt x="698005" y="1021540"/>
                </a:cubicBezTo>
                <a:close/>
                <a:moveTo>
                  <a:pt x="692416" y="950398"/>
                </a:moveTo>
                <a:cubicBezTo>
                  <a:pt x="689666" y="958159"/>
                  <a:pt x="689295" y="966601"/>
                  <a:pt x="691491" y="974795"/>
                </a:cubicBezTo>
                <a:cubicBezTo>
                  <a:pt x="691226" y="983646"/>
                  <a:pt x="693422" y="991839"/>
                  <a:pt x="698376" y="998854"/>
                </a:cubicBezTo>
                <a:cubicBezTo>
                  <a:pt x="708296" y="1001466"/>
                  <a:pt x="701589" y="945305"/>
                  <a:pt x="692416" y="950398"/>
                </a:cubicBezTo>
                <a:close/>
                <a:moveTo>
                  <a:pt x="590771" y="888941"/>
                </a:moveTo>
                <a:cubicBezTo>
                  <a:pt x="577902" y="888437"/>
                  <a:pt x="586832" y="954539"/>
                  <a:pt x="586781" y="957626"/>
                </a:cubicBezTo>
                <a:lnTo>
                  <a:pt x="587191" y="957516"/>
                </a:lnTo>
                <a:cubicBezTo>
                  <a:pt x="586188" y="965249"/>
                  <a:pt x="588816" y="968498"/>
                  <a:pt x="594360" y="967890"/>
                </a:cubicBezTo>
                <a:cubicBezTo>
                  <a:pt x="597250" y="962286"/>
                  <a:pt x="603528" y="889035"/>
                  <a:pt x="590771" y="888941"/>
                </a:cubicBezTo>
                <a:close/>
                <a:moveTo>
                  <a:pt x="200890" y="800109"/>
                </a:moveTo>
                <a:cubicBezTo>
                  <a:pt x="193159" y="800753"/>
                  <a:pt x="183774" y="805463"/>
                  <a:pt x="181378" y="812912"/>
                </a:cubicBezTo>
                <a:cubicBezTo>
                  <a:pt x="172939" y="837126"/>
                  <a:pt x="204613" y="824247"/>
                  <a:pt x="210473" y="811702"/>
                </a:cubicBezTo>
                <a:cubicBezTo>
                  <a:pt x="214698" y="802885"/>
                  <a:pt x="208620" y="799465"/>
                  <a:pt x="200890" y="800109"/>
                </a:cubicBezTo>
                <a:close/>
                <a:moveTo>
                  <a:pt x="760653" y="589713"/>
                </a:moveTo>
                <a:cubicBezTo>
                  <a:pt x="758926" y="588920"/>
                  <a:pt x="756592" y="589737"/>
                  <a:pt x="753898" y="593203"/>
                </a:cubicBezTo>
                <a:cubicBezTo>
                  <a:pt x="752996" y="594761"/>
                  <a:pt x="745508" y="614332"/>
                  <a:pt x="753292" y="612246"/>
                </a:cubicBezTo>
                <a:cubicBezTo>
                  <a:pt x="765582" y="608953"/>
                  <a:pt x="765838" y="592089"/>
                  <a:pt x="760653" y="589713"/>
                </a:cubicBezTo>
                <a:close/>
                <a:moveTo>
                  <a:pt x="753814" y="536542"/>
                </a:moveTo>
                <a:cubicBezTo>
                  <a:pt x="751760" y="536475"/>
                  <a:pt x="750645" y="540507"/>
                  <a:pt x="751962" y="551570"/>
                </a:cubicBezTo>
                <a:cubicBezTo>
                  <a:pt x="751560" y="558264"/>
                  <a:pt x="753505" y="563889"/>
                  <a:pt x="757390" y="568556"/>
                </a:cubicBezTo>
                <a:cubicBezTo>
                  <a:pt x="774609" y="573821"/>
                  <a:pt x="759981" y="536742"/>
                  <a:pt x="753814" y="536542"/>
                </a:cubicBezTo>
                <a:close/>
                <a:moveTo>
                  <a:pt x="4131775" y="0"/>
                </a:moveTo>
                <a:lnTo>
                  <a:pt x="3949629" y="0"/>
                </a:lnTo>
                <a:lnTo>
                  <a:pt x="3949447" y="6941"/>
                </a:lnTo>
                <a:cubicBezTo>
                  <a:pt x="3948665" y="32561"/>
                  <a:pt x="3945683" y="114279"/>
                  <a:pt x="3944999" y="121763"/>
                </a:cubicBezTo>
                <a:cubicBezTo>
                  <a:pt x="3938459" y="179277"/>
                  <a:pt x="3925711" y="234943"/>
                  <a:pt x="3923925" y="293819"/>
                </a:cubicBezTo>
                <a:cubicBezTo>
                  <a:pt x="3922429" y="345590"/>
                  <a:pt x="3917107" y="396192"/>
                  <a:pt x="3913343" y="447694"/>
                </a:cubicBezTo>
                <a:cubicBezTo>
                  <a:pt x="3905499" y="556052"/>
                  <a:pt x="3892367" y="656168"/>
                  <a:pt x="3888535" y="764767"/>
                </a:cubicBezTo>
                <a:cubicBezTo>
                  <a:pt x="3885223" y="849079"/>
                  <a:pt x="3875873" y="935447"/>
                  <a:pt x="3885177" y="1017695"/>
                </a:cubicBezTo>
                <a:cubicBezTo>
                  <a:pt x="3893157" y="1088442"/>
                  <a:pt x="3878607" y="1165228"/>
                  <a:pt x="3877955" y="1236533"/>
                </a:cubicBezTo>
                <a:cubicBezTo>
                  <a:pt x="3877517" y="1259482"/>
                  <a:pt x="3891449" y="1396690"/>
                  <a:pt x="3893901" y="1414034"/>
                </a:cubicBezTo>
                <a:cubicBezTo>
                  <a:pt x="3900601" y="1463613"/>
                  <a:pt x="3902683" y="1513986"/>
                  <a:pt x="3909789" y="1563454"/>
                </a:cubicBezTo>
                <a:cubicBezTo>
                  <a:pt x="3913617" y="1589212"/>
                  <a:pt x="3918267" y="1614750"/>
                  <a:pt x="3921163" y="1640318"/>
                </a:cubicBezTo>
                <a:cubicBezTo>
                  <a:pt x="3921853" y="1644525"/>
                  <a:pt x="3931327" y="1663500"/>
                  <a:pt x="3915285" y="1657699"/>
                </a:cubicBezTo>
                <a:cubicBezTo>
                  <a:pt x="3865923" y="1640630"/>
                  <a:pt x="3851885" y="1527598"/>
                  <a:pt x="3839105" y="1465162"/>
                </a:cubicBezTo>
                <a:cubicBezTo>
                  <a:pt x="3822507" y="1383551"/>
                  <a:pt x="3824315" y="1295252"/>
                  <a:pt x="3819627" y="1212207"/>
                </a:cubicBezTo>
                <a:cubicBezTo>
                  <a:pt x="3815155" y="1129979"/>
                  <a:pt x="3811205" y="1048053"/>
                  <a:pt x="3796465" y="966823"/>
                </a:cubicBezTo>
                <a:cubicBezTo>
                  <a:pt x="3774933" y="848774"/>
                  <a:pt x="3747445" y="731442"/>
                  <a:pt x="3721707" y="614081"/>
                </a:cubicBezTo>
                <a:cubicBezTo>
                  <a:pt x="3708439" y="553091"/>
                  <a:pt x="3689865" y="488695"/>
                  <a:pt x="3688807" y="425753"/>
                </a:cubicBezTo>
                <a:cubicBezTo>
                  <a:pt x="3688445" y="398187"/>
                  <a:pt x="3681967" y="349430"/>
                  <a:pt x="3696283" y="325836"/>
                </a:cubicBezTo>
                <a:cubicBezTo>
                  <a:pt x="3710275" y="302782"/>
                  <a:pt x="3703923" y="160754"/>
                  <a:pt x="3696209" y="37747"/>
                </a:cubicBezTo>
                <a:lnTo>
                  <a:pt x="3693737" y="0"/>
                </a:lnTo>
                <a:lnTo>
                  <a:pt x="3029474" y="0"/>
                </a:lnTo>
                <a:lnTo>
                  <a:pt x="2847328" y="0"/>
                </a:lnTo>
                <a:lnTo>
                  <a:pt x="2591436" y="0"/>
                </a:lnTo>
                <a:lnTo>
                  <a:pt x="2180435" y="0"/>
                </a:lnTo>
                <a:lnTo>
                  <a:pt x="1584925" y="0"/>
                </a:lnTo>
                <a:lnTo>
                  <a:pt x="1498312" y="0"/>
                </a:lnTo>
                <a:lnTo>
                  <a:pt x="1078134" y="0"/>
                </a:lnTo>
                <a:lnTo>
                  <a:pt x="1057660" y="69990"/>
                </a:lnTo>
                <a:cubicBezTo>
                  <a:pt x="1050156" y="102407"/>
                  <a:pt x="1043194" y="135008"/>
                  <a:pt x="1033218" y="165781"/>
                </a:cubicBezTo>
                <a:cubicBezTo>
                  <a:pt x="1023418" y="194751"/>
                  <a:pt x="991374" y="198067"/>
                  <a:pt x="981576" y="227040"/>
                </a:cubicBezTo>
                <a:cubicBezTo>
                  <a:pt x="970684" y="258496"/>
                  <a:pt x="956848" y="383828"/>
                  <a:pt x="921646" y="395016"/>
                </a:cubicBezTo>
                <a:cubicBezTo>
                  <a:pt x="911105" y="398279"/>
                  <a:pt x="897270" y="297488"/>
                  <a:pt x="828358" y="310683"/>
                </a:cubicBezTo>
                <a:cubicBezTo>
                  <a:pt x="797085" y="316868"/>
                  <a:pt x="794144" y="325558"/>
                  <a:pt x="790110" y="354741"/>
                </a:cubicBezTo>
                <a:cubicBezTo>
                  <a:pt x="786563" y="382475"/>
                  <a:pt x="773647" y="409646"/>
                  <a:pt x="772368" y="437650"/>
                </a:cubicBezTo>
                <a:cubicBezTo>
                  <a:pt x="769682" y="498084"/>
                  <a:pt x="802629" y="475205"/>
                  <a:pt x="804056" y="480531"/>
                </a:cubicBezTo>
                <a:cubicBezTo>
                  <a:pt x="811031" y="509836"/>
                  <a:pt x="783424" y="544455"/>
                  <a:pt x="791167" y="576628"/>
                </a:cubicBezTo>
                <a:cubicBezTo>
                  <a:pt x="797703" y="604296"/>
                  <a:pt x="769101" y="628644"/>
                  <a:pt x="786755" y="656844"/>
                </a:cubicBezTo>
                <a:cubicBezTo>
                  <a:pt x="790889" y="664079"/>
                  <a:pt x="799623" y="657346"/>
                  <a:pt x="803047" y="665210"/>
                </a:cubicBezTo>
                <a:cubicBezTo>
                  <a:pt x="810115" y="681759"/>
                  <a:pt x="800787" y="738704"/>
                  <a:pt x="795258" y="752479"/>
                </a:cubicBezTo>
                <a:cubicBezTo>
                  <a:pt x="791688" y="760462"/>
                  <a:pt x="786452" y="791720"/>
                  <a:pt x="775853" y="791487"/>
                </a:cubicBezTo>
                <a:cubicBezTo>
                  <a:pt x="768339" y="791305"/>
                  <a:pt x="762919" y="713724"/>
                  <a:pt x="756568" y="703132"/>
                </a:cubicBezTo>
                <a:cubicBezTo>
                  <a:pt x="748410" y="689073"/>
                  <a:pt x="746408" y="729124"/>
                  <a:pt x="747286" y="732401"/>
                </a:cubicBezTo>
                <a:cubicBezTo>
                  <a:pt x="753245" y="756272"/>
                  <a:pt x="736802" y="781755"/>
                  <a:pt x="722069" y="798873"/>
                </a:cubicBezTo>
                <a:cubicBezTo>
                  <a:pt x="713094" y="809620"/>
                  <a:pt x="710029" y="804734"/>
                  <a:pt x="711681" y="792876"/>
                </a:cubicBezTo>
                <a:cubicBezTo>
                  <a:pt x="714765" y="768339"/>
                  <a:pt x="697372" y="798466"/>
                  <a:pt x="695850" y="805898"/>
                </a:cubicBezTo>
                <a:cubicBezTo>
                  <a:pt x="694029" y="813851"/>
                  <a:pt x="687417" y="903877"/>
                  <a:pt x="703723" y="900825"/>
                </a:cubicBezTo>
                <a:cubicBezTo>
                  <a:pt x="713774" y="899010"/>
                  <a:pt x="708875" y="821729"/>
                  <a:pt x="720541" y="824310"/>
                </a:cubicBezTo>
                <a:cubicBezTo>
                  <a:pt x="736337" y="827542"/>
                  <a:pt x="729694" y="915820"/>
                  <a:pt x="730089" y="927128"/>
                </a:cubicBezTo>
                <a:cubicBezTo>
                  <a:pt x="731315" y="969391"/>
                  <a:pt x="736747" y="1010964"/>
                  <a:pt x="738900" y="1053416"/>
                </a:cubicBezTo>
                <a:cubicBezTo>
                  <a:pt x="743986" y="1147773"/>
                  <a:pt x="755657" y="1242120"/>
                  <a:pt x="757353" y="1336943"/>
                </a:cubicBezTo>
                <a:cubicBezTo>
                  <a:pt x="758249" y="1377977"/>
                  <a:pt x="750922" y="1419456"/>
                  <a:pt x="753978" y="1460351"/>
                </a:cubicBezTo>
                <a:cubicBezTo>
                  <a:pt x="756584" y="1493022"/>
                  <a:pt x="754306" y="1528757"/>
                  <a:pt x="732126" y="1555775"/>
                </a:cubicBezTo>
                <a:cubicBezTo>
                  <a:pt x="723262" y="1566933"/>
                  <a:pt x="711191" y="1571045"/>
                  <a:pt x="702765" y="1583841"/>
                </a:cubicBezTo>
                <a:cubicBezTo>
                  <a:pt x="690330" y="1602978"/>
                  <a:pt x="683939" y="1626645"/>
                  <a:pt x="674620" y="1647583"/>
                </a:cubicBezTo>
                <a:cubicBezTo>
                  <a:pt x="667180" y="1664065"/>
                  <a:pt x="659523" y="1679729"/>
                  <a:pt x="654572" y="1697302"/>
                </a:cubicBezTo>
                <a:cubicBezTo>
                  <a:pt x="652041" y="1705884"/>
                  <a:pt x="648790" y="1751101"/>
                  <a:pt x="638550" y="1753845"/>
                </a:cubicBezTo>
                <a:cubicBezTo>
                  <a:pt x="637730" y="1754065"/>
                  <a:pt x="627476" y="1792815"/>
                  <a:pt x="616517" y="1789605"/>
                </a:cubicBezTo>
                <a:cubicBezTo>
                  <a:pt x="605667" y="1786805"/>
                  <a:pt x="594633" y="1742341"/>
                  <a:pt x="591611" y="1727783"/>
                </a:cubicBezTo>
                <a:cubicBezTo>
                  <a:pt x="565417" y="1595616"/>
                  <a:pt x="542623" y="1200849"/>
                  <a:pt x="533073" y="1165208"/>
                </a:cubicBezTo>
                <a:cubicBezTo>
                  <a:pt x="527804" y="1145545"/>
                  <a:pt x="530538" y="1124615"/>
                  <a:pt x="531415" y="1103305"/>
                </a:cubicBezTo>
                <a:cubicBezTo>
                  <a:pt x="532122" y="1078087"/>
                  <a:pt x="529604" y="1050662"/>
                  <a:pt x="525740" y="1041159"/>
                </a:cubicBezTo>
                <a:cubicBezTo>
                  <a:pt x="516536" y="1019916"/>
                  <a:pt x="523249" y="990895"/>
                  <a:pt x="527513" y="969116"/>
                </a:cubicBezTo>
                <a:cubicBezTo>
                  <a:pt x="529874" y="956628"/>
                  <a:pt x="513936" y="902062"/>
                  <a:pt x="508203" y="836421"/>
                </a:cubicBezTo>
                <a:cubicBezTo>
                  <a:pt x="502388" y="772118"/>
                  <a:pt x="506778" y="696738"/>
                  <a:pt x="503253" y="652457"/>
                </a:cubicBezTo>
                <a:cubicBezTo>
                  <a:pt x="493662" y="534721"/>
                  <a:pt x="482143" y="406524"/>
                  <a:pt x="478632" y="393416"/>
                </a:cubicBezTo>
                <a:cubicBezTo>
                  <a:pt x="474379" y="379188"/>
                  <a:pt x="476789" y="363612"/>
                  <a:pt x="476338" y="348806"/>
                </a:cubicBezTo>
                <a:cubicBezTo>
                  <a:pt x="474848" y="290809"/>
                  <a:pt x="465545" y="233148"/>
                  <a:pt x="463236" y="175369"/>
                </a:cubicBezTo>
                <a:cubicBezTo>
                  <a:pt x="461689" y="138463"/>
                  <a:pt x="476513" y="90144"/>
                  <a:pt x="482767" y="48348"/>
                </a:cubicBezTo>
                <a:lnTo>
                  <a:pt x="482624" y="0"/>
                </a:lnTo>
                <a:lnTo>
                  <a:pt x="396011" y="0"/>
                </a:lnTo>
                <a:lnTo>
                  <a:pt x="395674" y="2977"/>
                </a:lnTo>
                <a:cubicBezTo>
                  <a:pt x="395940" y="9731"/>
                  <a:pt x="396849" y="14455"/>
                  <a:pt x="396849" y="14455"/>
                </a:cubicBezTo>
                <a:cubicBezTo>
                  <a:pt x="397507" y="108680"/>
                  <a:pt x="441485" y="197442"/>
                  <a:pt x="444935" y="292238"/>
                </a:cubicBezTo>
                <a:cubicBezTo>
                  <a:pt x="445932" y="327096"/>
                  <a:pt x="443609" y="372504"/>
                  <a:pt x="429661" y="405659"/>
                </a:cubicBezTo>
                <a:cubicBezTo>
                  <a:pt x="411465" y="449173"/>
                  <a:pt x="415362" y="509600"/>
                  <a:pt x="420743" y="554260"/>
                </a:cubicBezTo>
                <a:cubicBezTo>
                  <a:pt x="426014" y="598512"/>
                  <a:pt x="428388" y="641782"/>
                  <a:pt x="430161" y="686092"/>
                </a:cubicBezTo>
                <a:cubicBezTo>
                  <a:pt x="432083" y="739146"/>
                  <a:pt x="461510" y="788339"/>
                  <a:pt x="459635" y="841971"/>
                </a:cubicBezTo>
                <a:cubicBezTo>
                  <a:pt x="458686" y="871202"/>
                  <a:pt x="460387" y="923435"/>
                  <a:pt x="432299" y="941500"/>
                </a:cubicBezTo>
                <a:cubicBezTo>
                  <a:pt x="405736" y="958717"/>
                  <a:pt x="387440" y="874048"/>
                  <a:pt x="388301" y="864157"/>
                </a:cubicBezTo>
                <a:cubicBezTo>
                  <a:pt x="393185" y="811917"/>
                  <a:pt x="418399" y="788037"/>
                  <a:pt x="406649" y="762207"/>
                </a:cubicBezTo>
                <a:cubicBezTo>
                  <a:pt x="375998" y="695337"/>
                  <a:pt x="372179" y="700751"/>
                  <a:pt x="320715" y="705321"/>
                </a:cubicBezTo>
                <a:cubicBezTo>
                  <a:pt x="288264" y="708747"/>
                  <a:pt x="264918" y="764179"/>
                  <a:pt x="272186" y="810968"/>
                </a:cubicBezTo>
                <a:cubicBezTo>
                  <a:pt x="275515" y="831591"/>
                  <a:pt x="270697" y="844737"/>
                  <a:pt x="283149" y="863353"/>
                </a:cubicBezTo>
                <a:cubicBezTo>
                  <a:pt x="293274" y="878203"/>
                  <a:pt x="306569" y="891765"/>
                  <a:pt x="318523" y="905247"/>
                </a:cubicBezTo>
                <a:cubicBezTo>
                  <a:pt x="334253" y="922987"/>
                  <a:pt x="329715" y="989623"/>
                  <a:pt x="322775" y="1011241"/>
                </a:cubicBezTo>
                <a:cubicBezTo>
                  <a:pt x="311235" y="1046826"/>
                  <a:pt x="288921" y="1029095"/>
                  <a:pt x="280358" y="997141"/>
                </a:cubicBezTo>
                <a:cubicBezTo>
                  <a:pt x="272017" y="966006"/>
                  <a:pt x="277536" y="921060"/>
                  <a:pt x="275610" y="910599"/>
                </a:cubicBezTo>
                <a:cubicBezTo>
                  <a:pt x="270773" y="885989"/>
                  <a:pt x="258310" y="836201"/>
                  <a:pt x="226657" y="844243"/>
                </a:cubicBezTo>
                <a:cubicBezTo>
                  <a:pt x="197761" y="851107"/>
                  <a:pt x="175370" y="883891"/>
                  <a:pt x="169536" y="916189"/>
                </a:cubicBezTo>
                <a:cubicBezTo>
                  <a:pt x="161419" y="959637"/>
                  <a:pt x="190869" y="1003995"/>
                  <a:pt x="192422" y="1047486"/>
                </a:cubicBezTo>
                <a:cubicBezTo>
                  <a:pt x="194336" y="1093954"/>
                  <a:pt x="179382" y="1152846"/>
                  <a:pt x="170174" y="1198781"/>
                </a:cubicBezTo>
                <a:cubicBezTo>
                  <a:pt x="161349" y="1242858"/>
                  <a:pt x="140364" y="1285801"/>
                  <a:pt x="133915" y="1330559"/>
                </a:cubicBezTo>
                <a:cubicBezTo>
                  <a:pt x="126355" y="1382638"/>
                  <a:pt x="110025" y="1433119"/>
                  <a:pt x="113284" y="1486251"/>
                </a:cubicBezTo>
                <a:cubicBezTo>
                  <a:pt x="113680" y="1497560"/>
                  <a:pt x="110997" y="1515404"/>
                  <a:pt x="102321" y="1525630"/>
                </a:cubicBezTo>
                <a:cubicBezTo>
                  <a:pt x="97385" y="1531784"/>
                  <a:pt x="92503" y="1608612"/>
                  <a:pt x="82693" y="1606411"/>
                </a:cubicBezTo>
                <a:cubicBezTo>
                  <a:pt x="77119" y="1605271"/>
                  <a:pt x="80055" y="1639172"/>
                  <a:pt x="71716" y="1632623"/>
                </a:cubicBezTo>
                <a:cubicBezTo>
                  <a:pt x="61187" y="1624468"/>
                  <a:pt x="39164" y="1575046"/>
                  <a:pt x="36661" y="1560789"/>
                </a:cubicBezTo>
                <a:cubicBezTo>
                  <a:pt x="31215" y="1530635"/>
                  <a:pt x="51139" y="1491927"/>
                  <a:pt x="41160" y="1485817"/>
                </a:cubicBezTo>
                <a:cubicBezTo>
                  <a:pt x="13001" y="1469214"/>
                  <a:pt x="2249" y="1570009"/>
                  <a:pt x="1496" y="1580308"/>
                </a:cubicBezTo>
                <a:cubicBezTo>
                  <a:pt x="-2896" y="1631101"/>
                  <a:pt x="3801" y="1680677"/>
                  <a:pt x="3617" y="1730782"/>
                </a:cubicBezTo>
                <a:cubicBezTo>
                  <a:pt x="3486" y="1759795"/>
                  <a:pt x="-987" y="1787339"/>
                  <a:pt x="1261" y="1817033"/>
                </a:cubicBezTo>
                <a:cubicBezTo>
                  <a:pt x="12687" y="1982574"/>
                  <a:pt x="47223" y="2145878"/>
                  <a:pt x="63375" y="2311030"/>
                </a:cubicBezTo>
                <a:cubicBezTo>
                  <a:pt x="72637" y="2402950"/>
                  <a:pt x="85287" y="2494401"/>
                  <a:pt x="94439" y="2585912"/>
                </a:cubicBezTo>
                <a:cubicBezTo>
                  <a:pt x="96897" y="2609839"/>
                  <a:pt x="99058" y="2634287"/>
                  <a:pt x="96683" y="2658196"/>
                </a:cubicBezTo>
                <a:cubicBezTo>
                  <a:pt x="94849" y="2677567"/>
                  <a:pt x="91317" y="2693881"/>
                  <a:pt x="94019" y="2713794"/>
                </a:cubicBezTo>
                <a:cubicBezTo>
                  <a:pt x="101266" y="2765419"/>
                  <a:pt x="99060" y="2817820"/>
                  <a:pt x="107755" y="2869936"/>
                </a:cubicBezTo>
                <a:cubicBezTo>
                  <a:pt x="143496" y="3080335"/>
                  <a:pt x="172681" y="3292490"/>
                  <a:pt x="217243" y="3501404"/>
                </a:cubicBezTo>
                <a:cubicBezTo>
                  <a:pt x="238561" y="3600629"/>
                  <a:pt x="254876" y="3695927"/>
                  <a:pt x="287665" y="3792080"/>
                </a:cubicBezTo>
                <a:cubicBezTo>
                  <a:pt x="299126" y="3825015"/>
                  <a:pt x="309465" y="3858688"/>
                  <a:pt x="323381" y="3890963"/>
                </a:cubicBezTo>
                <a:cubicBezTo>
                  <a:pt x="324120" y="3892081"/>
                  <a:pt x="335403" y="3914524"/>
                  <a:pt x="336624" y="3907610"/>
                </a:cubicBezTo>
                <a:cubicBezTo>
                  <a:pt x="339798" y="3888319"/>
                  <a:pt x="330424" y="3863169"/>
                  <a:pt x="326823" y="3844815"/>
                </a:cubicBezTo>
                <a:cubicBezTo>
                  <a:pt x="316708" y="3793958"/>
                  <a:pt x="305774" y="3743322"/>
                  <a:pt x="297709" y="3691915"/>
                </a:cubicBezTo>
                <a:cubicBezTo>
                  <a:pt x="295645" y="3679296"/>
                  <a:pt x="276267" y="3603700"/>
                  <a:pt x="296121" y="3597501"/>
                </a:cubicBezTo>
                <a:cubicBezTo>
                  <a:pt x="310349" y="3593249"/>
                  <a:pt x="316086" y="3616300"/>
                  <a:pt x="318502" y="3625313"/>
                </a:cubicBezTo>
                <a:cubicBezTo>
                  <a:pt x="380201" y="3819536"/>
                  <a:pt x="409819" y="4026746"/>
                  <a:pt x="447541" y="4226514"/>
                </a:cubicBezTo>
                <a:cubicBezTo>
                  <a:pt x="460985" y="4297994"/>
                  <a:pt x="492894" y="4366283"/>
                  <a:pt x="513003" y="4436415"/>
                </a:cubicBezTo>
                <a:cubicBezTo>
                  <a:pt x="546856" y="4552920"/>
                  <a:pt x="575791" y="4670741"/>
                  <a:pt x="607294" y="4788315"/>
                </a:cubicBezTo>
                <a:cubicBezTo>
                  <a:pt x="626722" y="4860825"/>
                  <a:pt x="645033" y="4934072"/>
                  <a:pt x="673256" y="5003350"/>
                </a:cubicBezTo>
                <a:cubicBezTo>
                  <a:pt x="699641" y="5067409"/>
                  <a:pt x="706830" y="5140124"/>
                  <a:pt x="717948" y="5207835"/>
                </a:cubicBezTo>
                <a:cubicBezTo>
                  <a:pt x="721388" y="5228868"/>
                  <a:pt x="721229" y="5256133"/>
                  <a:pt x="731224" y="5275409"/>
                </a:cubicBezTo>
                <a:cubicBezTo>
                  <a:pt x="736537" y="5285402"/>
                  <a:pt x="745430" y="5275992"/>
                  <a:pt x="752922" y="5281011"/>
                </a:cubicBezTo>
                <a:cubicBezTo>
                  <a:pt x="785377" y="5302170"/>
                  <a:pt x="770708" y="5371961"/>
                  <a:pt x="765852" y="5401364"/>
                </a:cubicBezTo>
                <a:cubicBezTo>
                  <a:pt x="760966" y="5429018"/>
                  <a:pt x="757534" y="5481748"/>
                  <a:pt x="776659" y="5505604"/>
                </a:cubicBezTo>
                <a:cubicBezTo>
                  <a:pt x="788534" y="5520423"/>
                  <a:pt x="796867" y="5453207"/>
                  <a:pt x="800971" y="5458693"/>
                </a:cubicBezTo>
                <a:cubicBezTo>
                  <a:pt x="824889" y="5492241"/>
                  <a:pt x="831236" y="5545424"/>
                  <a:pt x="848029" y="5583514"/>
                </a:cubicBezTo>
                <a:cubicBezTo>
                  <a:pt x="851015" y="5589739"/>
                  <a:pt x="860308" y="5616229"/>
                  <a:pt x="869378" y="5617311"/>
                </a:cubicBezTo>
                <a:cubicBezTo>
                  <a:pt x="874433" y="5618151"/>
                  <a:pt x="866937" y="5563959"/>
                  <a:pt x="865730" y="5559452"/>
                </a:cubicBezTo>
                <a:cubicBezTo>
                  <a:pt x="855484" y="5513021"/>
                  <a:pt x="830111" y="5472400"/>
                  <a:pt x="823364" y="5425911"/>
                </a:cubicBezTo>
                <a:cubicBezTo>
                  <a:pt x="806314" y="5311490"/>
                  <a:pt x="768176" y="5197012"/>
                  <a:pt x="739958" y="5085144"/>
                </a:cubicBezTo>
                <a:cubicBezTo>
                  <a:pt x="691044" y="4892765"/>
                  <a:pt x="642241" y="4700795"/>
                  <a:pt x="595375" y="4507866"/>
                </a:cubicBezTo>
                <a:cubicBezTo>
                  <a:pt x="570420" y="4406540"/>
                  <a:pt x="548224" y="4304038"/>
                  <a:pt x="526137" y="4201943"/>
                </a:cubicBezTo>
                <a:cubicBezTo>
                  <a:pt x="501465" y="4086930"/>
                  <a:pt x="475456" y="3971838"/>
                  <a:pt x="451194" y="3856714"/>
                </a:cubicBezTo>
                <a:cubicBezTo>
                  <a:pt x="439134" y="3800232"/>
                  <a:pt x="416296" y="3733026"/>
                  <a:pt x="420352" y="3674421"/>
                </a:cubicBezTo>
                <a:cubicBezTo>
                  <a:pt x="421075" y="3662373"/>
                  <a:pt x="426307" y="3673704"/>
                  <a:pt x="427623" y="3678618"/>
                </a:cubicBezTo>
                <a:cubicBezTo>
                  <a:pt x="437524" y="3710652"/>
                  <a:pt x="446307" y="3743425"/>
                  <a:pt x="454978" y="3775790"/>
                </a:cubicBezTo>
                <a:cubicBezTo>
                  <a:pt x="487470" y="3897050"/>
                  <a:pt x="517912" y="4018858"/>
                  <a:pt x="548766" y="4140556"/>
                </a:cubicBezTo>
                <a:cubicBezTo>
                  <a:pt x="612555" y="4391738"/>
                  <a:pt x="676758" y="4642809"/>
                  <a:pt x="741777" y="4893661"/>
                </a:cubicBezTo>
                <a:cubicBezTo>
                  <a:pt x="783139" y="5052940"/>
                  <a:pt x="823980" y="5211916"/>
                  <a:pt x="868210" y="5370427"/>
                </a:cubicBezTo>
                <a:cubicBezTo>
                  <a:pt x="885633" y="5433814"/>
                  <a:pt x="908682" y="5495255"/>
                  <a:pt x="928864" y="5557465"/>
                </a:cubicBezTo>
                <a:cubicBezTo>
                  <a:pt x="948606" y="5618035"/>
                  <a:pt x="967018" y="5678964"/>
                  <a:pt x="984726" y="5740134"/>
                </a:cubicBezTo>
                <a:lnTo>
                  <a:pt x="1033778" y="5915023"/>
                </a:lnTo>
                <a:lnTo>
                  <a:pt x="1061212" y="5915023"/>
                </a:lnTo>
                <a:lnTo>
                  <a:pt x="1055210" y="5894626"/>
                </a:lnTo>
                <a:cubicBezTo>
                  <a:pt x="1009818" y="5721940"/>
                  <a:pt x="962784" y="5549691"/>
                  <a:pt x="913705" y="5377993"/>
                </a:cubicBezTo>
                <a:cubicBezTo>
                  <a:pt x="796504" y="4966811"/>
                  <a:pt x="701944" y="4550002"/>
                  <a:pt x="601950" y="4134210"/>
                </a:cubicBezTo>
                <a:cubicBezTo>
                  <a:pt x="583250" y="4056235"/>
                  <a:pt x="556351" y="3973872"/>
                  <a:pt x="553140" y="3893063"/>
                </a:cubicBezTo>
                <a:cubicBezTo>
                  <a:pt x="552348" y="3870443"/>
                  <a:pt x="579101" y="3876886"/>
                  <a:pt x="560176" y="3858687"/>
                </a:cubicBezTo>
                <a:cubicBezTo>
                  <a:pt x="547950" y="3847474"/>
                  <a:pt x="543552" y="3824503"/>
                  <a:pt x="539490" y="3809346"/>
                </a:cubicBezTo>
                <a:cubicBezTo>
                  <a:pt x="510469" y="3710868"/>
                  <a:pt x="488601" y="3609591"/>
                  <a:pt x="467362" y="3509026"/>
                </a:cubicBezTo>
                <a:cubicBezTo>
                  <a:pt x="450355" y="3427526"/>
                  <a:pt x="448744" y="3337948"/>
                  <a:pt x="424062" y="3258941"/>
                </a:cubicBezTo>
                <a:cubicBezTo>
                  <a:pt x="386216" y="3137360"/>
                  <a:pt x="363519" y="3005134"/>
                  <a:pt x="345556" y="2879103"/>
                </a:cubicBezTo>
                <a:cubicBezTo>
                  <a:pt x="344040" y="2868533"/>
                  <a:pt x="347015" y="2843586"/>
                  <a:pt x="342961" y="2835013"/>
                </a:cubicBezTo>
                <a:cubicBezTo>
                  <a:pt x="333895" y="2815926"/>
                  <a:pt x="325387" y="2805473"/>
                  <a:pt x="323776" y="2783074"/>
                </a:cubicBezTo>
                <a:cubicBezTo>
                  <a:pt x="321527" y="2753380"/>
                  <a:pt x="312424" y="2725962"/>
                  <a:pt x="308648" y="2697117"/>
                </a:cubicBezTo>
                <a:cubicBezTo>
                  <a:pt x="306495" y="2679254"/>
                  <a:pt x="331400" y="2624722"/>
                  <a:pt x="346224" y="2662022"/>
                </a:cubicBezTo>
                <a:cubicBezTo>
                  <a:pt x="360419" y="2698613"/>
                  <a:pt x="364512" y="2740108"/>
                  <a:pt x="372154" y="2778454"/>
                </a:cubicBezTo>
                <a:cubicBezTo>
                  <a:pt x="409310" y="2963007"/>
                  <a:pt x="448215" y="3147530"/>
                  <a:pt x="488240" y="3331316"/>
                </a:cubicBezTo>
                <a:cubicBezTo>
                  <a:pt x="506537" y="3415985"/>
                  <a:pt x="523004" y="3502022"/>
                  <a:pt x="546624" y="3585263"/>
                </a:cubicBezTo>
                <a:cubicBezTo>
                  <a:pt x="551207" y="3600721"/>
                  <a:pt x="554316" y="3620523"/>
                  <a:pt x="568861" y="3628920"/>
                </a:cubicBezTo>
                <a:cubicBezTo>
                  <a:pt x="592345" y="3642824"/>
                  <a:pt x="597223" y="3700354"/>
                  <a:pt x="602330" y="3722696"/>
                </a:cubicBezTo>
                <a:cubicBezTo>
                  <a:pt x="611478" y="3765030"/>
                  <a:pt x="642114" y="3818730"/>
                  <a:pt x="639541" y="3861571"/>
                </a:cubicBezTo>
                <a:cubicBezTo>
                  <a:pt x="637854" y="3889685"/>
                  <a:pt x="647770" y="3910299"/>
                  <a:pt x="656132" y="3936598"/>
                </a:cubicBezTo>
                <a:cubicBezTo>
                  <a:pt x="677770" y="4005881"/>
                  <a:pt x="695722" y="4076153"/>
                  <a:pt x="714382" y="4145795"/>
                </a:cubicBezTo>
                <a:cubicBezTo>
                  <a:pt x="753739" y="4295951"/>
                  <a:pt x="784790" y="4447891"/>
                  <a:pt x="824446" y="4597527"/>
                </a:cubicBezTo>
                <a:cubicBezTo>
                  <a:pt x="881915" y="4815277"/>
                  <a:pt x="929550" y="5035662"/>
                  <a:pt x="989586" y="5253162"/>
                </a:cubicBezTo>
                <a:cubicBezTo>
                  <a:pt x="1030142" y="5401239"/>
                  <a:pt x="1068328" y="5555221"/>
                  <a:pt x="1144764" y="5689733"/>
                </a:cubicBezTo>
                <a:cubicBezTo>
                  <a:pt x="1168828" y="5732021"/>
                  <a:pt x="1166156" y="5781036"/>
                  <a:pt x="1186342" y="5825241"/>
                </a:cubicBezTo>
                <a:cubicBezTo>
                  <a:pt x="1215406" y="5889463"/>
                  <a:pt x="1217034" y="5790673"/>
                  <a:pt x="1236184" y="5809693"/>
                </a:cubicBezTo>
                <a:cubicBezTo>
                  <a:pt x="1254180" y="5827701"/>
                  <a:pt x="1257944" y="5867966"/>
                  <a:pt x="1264310" y="5891727"/>
                </a:cubicBezTo>
                <a:lnTo>
                  <a:pt x="1270882" y="5915023"/>
                </a:lnTo>
                <a:lnTo>
                  <a:pt x="3023656" y="5915024"/>
                </a:lnTo>
                <a:lnTo>
                  <a:pt x="3023656" y="5915024"/>
                </a:lnTo>
                <a:lnTo>
                  <a:pt x="4125957" y="5915024"/>
                </a:lnTo>
                <a:cubicBezTo>
                  <a:pt x="4125957" y="5752848"/>
                  <a:pt x="4257427" y="5621379"/>
                  <a:pt x="4419601" y="5621380"/>
                </a:cubicBezTo>
                <a:lnTo>
                  <a:pt x="4419601" y="1370208"/>
                </a:lnTo>
                <a:lnTo>
                  <a:pt x="4419287" y="1370734"/>
                </a:lnTo>
                <a:cubicBezTo>
                  <a:pt x="4400729" y="1386683"/>
                  <a:pt x="4393113" y="1300910"/>
                  <a:pt x="4391131" y="1286951"/>
                </a:cubicBezTo>
                <a:cubicBezTo>
                  <a:pt x="4366177" y="1118447"/>
                  <a:pt x="4321939" y="953354"/>
                  <a:pt x="4290731" y="786086"/>
                </a:cubicBezTo>
                <a:cubicBezTo>
                  <a:pt x="4273217" y="692866"/>
                  <a:pt x="4261329" y="597699"/>
                  <a:pt x="4256653" y="503234"/>
                </a:cubicBezTo>
                <a:cubicBezTo>
                  <a:pt x="4254345" y="457750"/>
                  <a:pt x="4258435" y="411977"/>
                  <a:pt x="4261741" y="366142"/>
                </a:cubicBezTo>
                <a:lnTo>
                  <a:pt x="4262083" y="240519"/>
                </a:lnTo>
                <a:lnTo>
                  <a:pt x="4258675" y="238669"/>
                </a:lnTo>
                <a:cubicBezTo>
                  <a:pt x="4182113" y="186945"/>
                  <a:pt x="4131775" y="99351"/>
                  <a:pt x="4131775" y="0"/>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4"/>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8"/>
            </p:custDataLst>
          </p:nvPr>
        </p:nvSpPr>
        <p:spPr/>
        <p:txBody>
          <a:bodyPr/>
          <a:lstStyle/>
          <a:p>
            <a:endParaRPr lang="zh-CN" altLang="en-US"/>
          </a:p>
        </p:txBody>
      </p:sp>
      <p:sp>
        <p:nvSpPr>
          <p:cNvPr id="6" name="灯片编号占位符 6"/>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cxnSp>
        <p:nvCxnSpPr>
          <p:cNvPr id="15" name="直接连接符 14"/>
          <p:cNvCxnSpPr/>
          <p:nvPr>
            <p:custDataLst>
              <p:tags r:id="rId10"/>
            </p:custDataLst>
          </p:nvPr>
        </p:nvCxnSpPr>
        <p:spPr>
          <a:xfrm>
            <a:off x="6616700" y="5349875"/>
            <a:ext cx="4051300" cy="0"/>
          </a:xfrm>
          <a:prstGeom prst="line">
            <a:avLst/>
          </a:prstGeom>
          <a:ln>
            <a:solidFill>
              <a:schemeClr val="accent1">
                <a:lumMod val="20000"/>
                <a:lumOff val="80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1"/>
            </p:custDataLst>
          </p:nvPr>
        </p:nvCxnSpPr>
        <p:spPr>
          <a:xfrm flipH="1">
            <a:off x="10020300" y="5349875"/>
            <a:ext cx="647700" cy="0"/>
          </a:xfrm>
          <a:prstGeom prst="line">
            <a:avLst/>
          </a:prstGeom>
          <a:ln w="25400"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12"/>
            </p:custDataLst>
          </p:nvPr>
        </p:nvSpPr>
        <p:spPr>
          <a:xfrm>
            <a:off x="6098400" y="3186184"/>
            <a:ext cx="4572000" cy="2125591"/>
          </a:xfrm>
        </p:spPr>
        <p:txBody>
          <a:bodyPr wrap="square" anchor="t" anchorCtr="0">
            <a:normAutofit/>
          </a:bodyPr>
          <a:lstStyle>
            <a:lvl1pPr algn="r">
              <a:defRPr sz="5400" b="0">
                <a:solidFill>
                  <a:srgbClr val="111111"/>
                </a:solidFill>
              </a:defRPr>
            </a:lvl1pPr>
          </a:lstStyle>
          <a:p>
            <a:r>
              <a:rPr lang="zh-CN" altLang="en-US" dirty="0"/>
              <a:t>单击此处编辑母版标题样式</a:t>
            </a:r>
            <a:endParaRPr lang="zh-CN" altLang="en-US" dirty="0"/>
          </a:p>
        </p:txBody>
      </p:sp>
      <p:pic>
        <p:nvPicPr>
          <p:cNvPr id="16" name="图片 15"/>
          <p:cNvPicPr>
            <a:picLocks noChangeAspect="1"/>
          </p:cNvPicPr>
          <p:nvPr>
            <p:custDataLst>
              <p:tags r:id="rId13"/>
            </p:custDataLst>
          </p:nvPr>
        </p:nvPicPr>
        <p:blipFill rotWithShape="1">
          <a:blip r:embed="rId14">
            <a:extLst>
              <a:ext uri="{BEBA8EAE-BF5A-486C-A8C5-ECC9F3942E4B}">
                <a14:imgProps xmlns:a14="http://schemas.microsoft.com/office/drawing/2010/main">
                  <a14:imgLayer r:embed="rId15">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l="14932" r="24086"/>
          <a:stretch>
            <a:fillRect/>
          </a:stretch>
        </p:blipFill>
        <p:spPr>
          <a:xfrm>
            <a:off x="632585" y="830283"/>
            <a:ext cx="5073414" cy="5202217"/>
          </a:xfrm>
          <a:prstGeom prst="rect">
            <a:avLst/>
          </a:prstGeom>
        </p:spPr>
      </p:pic>
      <p:sp>
        <p:nvSpPr>
          <p:cNvPr id="54" name="任意多边形: 形状 53"/>
          <p:cNvSpPr/>
          <p:nvPr>
            <p:custDataLst>
              <p:tags r:id="rId16"/>
            </p:custDataLst>
          </p:nvPr>
        </p:nvSpPr>
        <p:spPr>
          <a:xfrm>
            <a:off x="8006928" y="2555220"/>
            <a:ext cx="3138048" cy="356255"/>
          </a:xfrm>
          <a:custGeom>
            <a:avLst/>
            <a:gdLst>
              <a:gd name="connsiteX0" fmla="*/ 485621 w 3138048"/>
              <a:gd name="connsiteY0" fmla="*/ 316532 h 356255"/>
              <a:gd name="connsiteX1" fmla="*/ 495284 w 3138048"/>
              <a:gd name="connsiteY1" fmla="*/ 318856 h 356255"/>
              <a:gd name="connsiteX2" fmla="*/ 522245 w 3138048"/>
              <a:gd name="connsiteY2" fmla="*/ 322770 h 356255"/>
              <a:gd name="connsiteX3" fmla="*/ 558324 w 3138048"/>
              <a:gd name="connsiteY3" fmla="*/ 323993 h 356255"/>
              <a:gd name="connsiteX4" fmla="*/ 584973 w 3138048"/>
              <a:gd name="connsiteY4" fmla="*/ 322893 h 356255"/>
              <a:gd name="connsiteX5" fmla="*/ 584895 w 3138048"/>
              <a:gd name="connsiteY5" fmla="*/ 322893 h 356255"/>
              <a:gd name="connsiteX6" fmla="*/ 577571 w 3138048"/>
              <a:gd name="connsiteY6" fmla="*/ 327418 h 356255"/>
              <a:gd name="connsiteX7" fmla="*/ 501284 w 3138048"/>
              <a:gd name="connsiteY7" fmla="*/ 325461 h 356255"/>
              <a:gd name="connsiteX8" fmla="*/ 481258 w 3138048"/>
              <a:gd name="connsiteY8" fmla="*/ 325461 h 356255"/>
              <a:gd name="connsiteX9" fmla="*/ 471128 w 3138048"/>
              <a:gd name="connsiteY9" fmla="*/ 318123 h 356255"/>
              <a:gd name="connsiteX10" fmla="*/ 485621 w 3138048"/>
              <a:gd name="connsiteY10" fmla="*/ 316532 h 356255"/>
              <a:gd name="connsiteX11" fmla="*/ 625649 w 3138048"/>
              <a:gd name="connsiteY11" fmla="*/ 306870 h 356255"/>
              <a:gd name="connsiteX12" fmla="*/ 623312 w 3138048"/>
              <a:gd name="connsiteY12" fmla="*/ 309928 h 356255"/>
              <a:gd name="connsiteX13" fmla="*/ 625649 w 3138048"/>
              <a:gd name="connsiteY13" fmla="*/ 306870 h 356255"/>
              <a:gd name="connsiteX14" fmla="*/ 2775472 w 3138048"/>
              <a:gd name="connsiteY14" fmla="*/ 281797 h 356255"/>
              <a:gd name="connsiteX15" fmla="*/ 2782563 w 3138048"/>
              <a:gd name="connsiteY15" fmla="*/ 283877 h 356255"/>
              <a:gd name="connsiteX16" fmla="*/ 2785212 w 3138048"/>
              <a:gd name="connsiteY16" fmla="*/ 282164 h 356255"/>
              <a:gd name="connsiteX17" fmla="*/ 2775472 w 3138048"/>
              <a:gd name="connsiteY17" fmla="*/ 281797 h 356255"/>
              <a:gd name="connsiteX18" fmla="*/ 2849654 w 3138048"/>
              <a:gd name="connsiteY18" fmla="*/ 278128 h 356255"/>
              <a:gd name="connsiteX19" fmla="*/ 2817082 w 3138048"/>
              <a:gd name="connsiteY19" fmla="*/ 279351 h 356255"/>
              <a:gd name="connsiteX20" fmla="*/ 2826979 w 3138048"/>
              <a:gd name="connsiteY20" fmla="*/ 279841 h 356255"/>
              <a:gd name="connsiteX21" fmla="*/ 2849654 w 3138048"/>
              <a:gd name="connsiteY21" fmla="*/ 278128 h 356255"/>
              <a:gd name="connsiteX22" fmla="*/ 3137892 w 3138048"/>
              <a:gd name="connsiteY22" fmla="*/ 260640 h 356255"/>
              <a:gd name="connsiteX23" fmla="*/ 3138048 w 3138048"/>
              <a:gd name="connsiteY23" fmla="*/ 266264 h 356255"/>
              <a:gd name="connsiteX24" fmla="*/ 3121294 w 3138048"/>
              <a:gd name="connsiteY24" fmla="*/ 268343 h 356255"/>
              <a:gd name="connsiteX25" fmla="*/ 3121917 w 3138048"/>
              <a:gd name="connsiteY25" fmla="*/ 261127 h 356255"/>
              <a:gd name="connsiteX26" fmla="*/ 3137892 w 3138048"/>
              <a:gd name="connsiteY26" fmla="*/ 260638 h 356255"/>
              <a:gd name="connsiteX27" fmla="*/ 3137970 w 3138048"/>
              <a:gd name="connsiteY27" fmla="*/ 260638 h 356255"/>
              <a:gd name="connsiteX28" fmla="*/ 3137892 w 3138048"/>
              <a:gd name="connsiteY28" fmla="*/ 260640 h 356255"/>
              <a:gd name="connsiteX29" fmla="*/ 2874200 w 3138048"/>
              <a:gd name="connsiteY29" fmla="*/ 224924 h 356255"/>
              <a:gd name="connsiteX30" fmla="*/ 2875680 w 3138048"/>
              <a:gd name="connsiteY30" fmla="*/ 225291 h 356255"/>
              <a:gd name="connsiteX31" fmla="*/ 2874200 w 3138048"/>
              <a:gd name="connsiteY31" fmla="*/ 224924 h 356255"/>
              <a:gd name="connsiteX32" fmla="*/ 167383 w 3138048"/>
              <a:gd name="connsiteY32" fmla="*/ 217219 h 356255"/>
              <a:gd name="connsiteX33" fmla="*/ 173772 w 3138048"/>
              <a:gd name="connsiteY33" fmla="*/ 224802 h 356255"/>
              <a:gd name="connsiteX34" fmla="*/ 156162 w 3138048"/>
              <a:gd name="connsiteY34" fmla="*/ 226759 h 356255"/>
              <a:gd name="connsiteX35" fmla="*/ 152733 w 3138048"/>
              <a:gd name="connsiteY35" fmla="*/ 220643 h 356255"/>
              <a:gd name="connsiteX36" fmla="*/ 167383 w 3138048"/>
              <a:gd name="connsiteY36" fmla="*/ 217219 h 356255"/>
              <a:gd name="connsiteX37" fmla="*/ 3113171 w 3138048"/>
              <a:gd name="connsiteY37" fmla="*/ 211608 h 356255"/>
              <a:gd name="connsiteX38" fmla="*/ 3116619 w 3138048"/>
              <a:gd name="connsiteY38" fmla="*/ 217096 h 356255"/>
              <a:gd name="connsiteX39" fmla="*/ 3105554 w 3138048"/>
              <a:gd name="connsiteY39" fmla="*/ 215873 h 356255"/>
              <a:gd name="connsiteX40" fmla="*/ 3099788 w 3138048"/>
              <a:gd name="connsiteY40" fmla="*/ 211715 h 356255"/>
              <a:gd name="connsiteX41" fmla="*/ 3113171 w 3138048"/>
              <a:gd name="connsiteY41" fmla="*/ 211608 h 356255"/>
              <a:gd name="connsiteX42" fmla="*/ 236890 w 3138048"/>
              <a:gd name="connsiteY42" fmla="*/ 194591 h 356255"/>
              <a:gd name="connsiteX43" fmla="*/ 233696 w 3138048"/>
              <a:gd name="connsiteY43" fmla="*/ 198995 h 356255"/>
              <a:gd name="connsiteX44" fmla="*/ 223410 w 3138048"/>
              <a:gd name="connsiteY44" fmla="*/ 199973 h 356255"/>
              <a:gd name="connsiteX45" fmla="*/ 227851 w 3138048"/>
              <a:gd name="connsiteY45" fmla="*/ 194714 h 356255"/>
              <a:gd name="connsiteX46" fmla="*/ 236890 w 3138048"/>
              <a:gd name="connsiteY46" fmla="*/ 194591 h 356255"/>
              <a:gd name="connsiteX47" fmla="*/ 2754354 w 3138048"/>
              <a:gd name="connsiteY47" fmla="*/ 183095 h 356255"/>
              <a:gd name="connsiteX48" fmla="*/ 2759497 w 3138048"/>
              <a:gd name="connsiteY48" fmla="*/ 183462 h 356255"/>
              <a:gd name="connsiteX49" fmla="*/ 2754354 w 3138048"/>
              <a:gd name="connsiteY49" fmla="*/ 183095 h 356255"/>
              <a:gd name="connsiteX50" fmla="*/ 387360 w 3138048"/>
              <a:gd name="connsiteY50" fmla="*/ 172331 h 356255"/>
              <a:gd name="connsiteX51" fmla="*/ 390321 w 3138048"/>
              <a:gd name="connsiteY51" fmla="*/ 172698 h 356255"/>
              <a:gd name="connsiteX52" fmla="*/ 390243 w 3138048"/>
              <a:gd name="connsiteY52" fmla="*/ 172821 h 356255"/>
              <a:gd name="connsiteX53" fmla="*/ 384321 w 3138048"/>
              <a:gd name="connsiteY53" fmla="*/ 173065 h 356255"/>
              <a:gd name="connsiteX54" fmla="*/ 387360 w 3138048"/>
              <a:gd name="connsiteY54" fmla="*/ 172331 h 356255"/>
              <a:gd name="connsiteX55" fmla="*/ 2863729 w 3138048"/>
              <a:gd name="connsiteY55" fmla="*/ 166889 h 356255"/>
              <a:gd name="connsiteX56" fmla="*/ 2883863 w 3138048"/>
              <a:gd name="connsiteY56" fmla="*/ 168173 h 356255"/>
              <a:gd name="connsiteX57" fmla="*/ 2839992 w 3138048"/>
              <a:gd name="connsiteY57" fmla="*/ 170864 h 356255"/>
              <a:gd name="connsiteX58" fmla="*/ 2822381 w 3138048"/>
              <a:gd name="connsiteY58" fmla="*/ 171842 h 356255"/>
              <a:gd name="connsiteX59" fmla="*/ 2816771 w 3138048"/>
              <a:gd name="connsiteY59" fmla="*/ 171476 h 356255"/>
              <a:gd name="connsiteX60" fmla="*/ 2815758 w 3138048"/>
              <a:gd name="connsiteY60" fmla="*/ 169029 h 356255"/>
              <a:gd name="connsiteX61" fmla="*/ 2830407 w 3138048"/>
              <a:gd name="connsiteY61" fmla="*/ 168785 h 356255"/>
              <a:gd name="connsiteX62" fmla="*/ 2830407 w 3138048"/>
              <a:gd name="connsiteY62" fmla="*/ 168662 h 356255"/>
              <a:gd name="connsiteX63" fmla="*/ 2846226 w 3138048"/>
              <a:gd name="connsiteY63" fmla="*/ 168540 h 356255"/>
              <a:gd name="connsiteX64" fmla="*/ 2863729 w 3138048"/>
              <a:gd name="connsiteY64" fmla="*/ 166889 h 356255"/>
              <a:gd name="connsiteX65" fmla="*/ 181935 w 3138048"/>
              <a:gd name="connsiteY65" fmla="*/ 162333 h 356255"/>
              <a:gd name="connsiteX66" fmla="*/ 187643 w 3138048"/>
              <a:gd name="connsiteY66" fmla="*/ 166338 h 356255"/>
              <a:gd name="connsiteX67" fmla="*/ 169565 w 3138048"/>
              <a:gd name="connsiteY67" fmla="*/ 164015 h 356255"/>
              <a:gd name="connsiteX68" fmla="*/ 181935 w 3138048"/>
              <a:gd name="connsiteY68" fmla="*/ 162333 h 356255"/>
              <a:gd name="connsiteX69" fmla="*/ 2984695 w 3138048"/>
              <a:gd name="connsiteY69" fmla="*/ 159979 h 356255"/>
              <a:gd name="connsiteX70" fmla="*/ 2985084 w 3138048"/>
              <a:gd name="connsiteY70" fmla="*/ 164137 h 356255"/>
              <a:gd name="connsiteX71" fmla="*/ 2984695 w 3138048"/>
              <a:gd name="connsiteY71" fmla="*/ 159979 h 356255"/>
              <a:gd name="connsiteX72" fmla="*/ 2925707 w 3138048"/>
              <a:gd name="connsiteY72" fmla="*/ 152762 h 356255"/>
              <a:gd name="connsiteX73" fmla="*/ 2945422 w 3138048"/>
              <a:gd name="connsiteY73" fmla="*/ 153985 h 356255"/>
              <a:gd name="connsiteX74" fmla="*/ 2939656 w 3138048"/>
              <a:gd name="connsiteY74" fmla="*/ 159856 h 356255"/>
              <a:gd name="connsiteX75" fmla="*/ 2925084 w 3138048"/>
              <a:gd name="connsiteY75" fmla="*/ 157654 h 356255"/>
              <a:gd name="connsiteX76" fmla="*/ 2925707 w 3138048"/>
              <a:gd name="connsiteY76" fmla="*/ 152762 h 356255"/>
              <a:gd name="connsiteX77" fmla="*/ 249280 w 3138048"/>
              <a:gd name="connsiteY77" fmla="*/ 135027 h 356255"/>
              <a:gd name="connsiteX78" fmla="*/ 262293 w 3138048"/>
              <a:gd name="connsiteY78" fmla="*/ 136006 h 356255"/>
              <a:gd name="connsiteX79" fmla="*/ 254267 w 3138048"/>
              <a:gd name="connsiteY79" fmla="*/ 138085 h 356255"/>
              <a:gd name="connsiteX80" fmla="*/ 249280 w 3138048"/>
              <a:gd name="connsiteY80" fmla="*/ 135027 h 356255"/>
              <a:gd name="connsiteX81" fmla="*/ 2718821 w 3138048"/>
              <a:gd name="connsiteY81" fmla="*/ 88795 h 356255"/>
              <a:gd name="connsiteX82" fmla="*/ 2719727 w 3138048"/>
              <a:gd name="connsiteY82" fmla="*/ 88795 h 356255"/>
              <a:gd name="connsiteX83" fmla="*/ 2718743 w 3138048"/>
              <a:gd name="connsiteY83" fmla="*/ 88918 h 356255"/>
              <a:gd name="connsiteX84" fmla="*/ 2736042 w 3138048"/>
              <a:gd name="connsiteY84" fmla="*/ 88061 h 356255"/>
              <a:gd name="connsiteX85" fmla="*/ 2736120 w 3138048"/>
              <a:gd name="connsiteY85" fmla="*/ 88183 h 356255"/>
              <a:gd name="connsiteX86" fmla="*/ 2764640 w 3138048"/>
              <a:gd name="connsiteY86" fmla="*/ 88183 h 356255"/>
              <a:gd name="connsiteX87" fmla="*/ 2761445 w 3138048"/>
              <a:gd name="connsiteY87" fmla="*/ 90018 h 356255"/>
              <a:gd name="connsiteX88" fmla="*/ 2734016 w 3138048"/>
              <a:gd name="connsiteY88" fmla="*/ 88550 h 356255"/>
              <a:gd name="connsiteX89" fmla="*/ 2736042 w 3138048"/>
              <a:gd name="connsiteY89" fmla="*/ 88061 h 356255"/>
              <a:gd name="connsiteX90" fmla="*/ 2727549 w 3138048"/>
              <a:gd name="connsiteY90" fmla="*/ 87817 h 356255"/>
              <a:gd name="connsiteX91" fmla="*/ 2730743 w 3138048"/>
              <a:gd name="connsiteY91" fmla="*/ 88795 h 356255"/>
              <a:gd name="connsiteX92" fmla="*/ 2719727 w 3138048"/>
              <a:gd name="connsiteY92" fmla="*/ 88795 h 356255"/>
              <a:gd name="connsiteX93" fmla="*/ 904848 w 3138048"/>
              <a:gd name="connsiteY93" fmla="*/ 81824 h 356255"/>
              <a:gd name="connsiteX94" fmla="*/ 868458 w 3138048"/>
              <a:gd name="connsiteY94" fmla="*/ 83169 h 356255"/>
              <a:gd name="connsiteX95" fmla="*/ 854431 w 3138048"/>
              <a:gd name="connsiteY95" fmla="*/ 84026 h 356255"/>
              <a:gd name="connsiteX96" fmla="*/ 851704 w 3138048"/>
              <a:gd name="connsiteY96" fmla="*/ 86227 h 356255"/>
              <a:gd name="connsiteX97" fmla="*/ 859418 w 3138048"/>
              <a:gd name="connsiteY97" fmla="*/ 87572 h 356255"/>
              <a:gd name="connsiteX98" fmla="*/ 910302 w 3138048"/>
              <a:gd name="connsiteY98" fmla="*/ 84637 h 356255"/>
              <a:gd name="connsiteX99" fmla="*/ 910302 w 3138048"/>
              <a:gd name="connsiteY99" fmla="*/ 84759 h 356255"/>
              <a:gd name="connsiteX100" fmla="*/ 922458 w 3138048"/>
              <a:gd name="connsiteY100" fmla="*/ 81824 h 356255"/>
              <a:gd name="connsiteX101" fmla="*/ 904848 w 3138048"/>
              <a:gd name="connsiteY101" fmla="*/ 81824 h 356255"/>
              <a:gd name="connsiteX102" fmla="*/ 943877 w 3138048"/>
              <a:gd name="connsiteY102" fmla="*/ 80448 h 356255"/>
              <a:gd name="connsiteX103" fmla="*/ 925341 w 3138048"/>
              <a:gd name="connsiteY103" fmla="*/ 83292 h 356255"/>
              <a:gd name="connsiteX104" fmla="*/ 935861 w 3138048"/>
              <a:gd name="connsiteY104" fmla="*/ 83536 h 356255"/>
              <a:gd name="connsiteX105" fmla="*/ 951134 w 3138048"/>
              <a:gd name="connsiteY105" fmla="*/ 82313 h 356255"/>
              <a:gd name="connsiteX106" fmla="*/ 969524 w 3138048"/>
              <a:gd name="connsiteY106" fmla="*/ 83659 h 356255"/>
              <a:gd name="connsiteX107" fmla="*/ 965394 w 3138048"/>
              <a:gd name="connsiteY107" fmla="*/ 80723 h 356255"/>
              <a:gd name="connsiteX108" fmla="*/ 943877 w 3138048"/>
              <a:gd name="connsiteY108" fmla="*/ 80448 h 356255"/>
              <a:gd name="connsiteX109" fmla="*/ 2350478 w 3138048"/>
              <a:gd name="connsiteY109" fmla="*/ 69226 h 356255"/>
              <a:gd name="connsiteX110" fmla="*/ 2350790 w 3138048"/>
              <a:gd name="connsiteY110" fmla="*/ 73018 h 356255"/>
              <a:gd name="connsiteX111" fmla="*/ 2361388 w 3138048"/>
              <a:gd name="connsiteY111" fmla="*/ 71550 h 356255"/>
              <a:gd name="connsiteX112" fmla="*/ 2361466 w 3138048"/>
              <a:gd name="connsiteY112" fmla="*/ 71550 h 356255"/>
              <a:gd name="connsiteX113" fmla="*/ 2350478 w 3138048"/>
              <a:gd name="connsiteY113" fmla="*/ 69226 h 356255"/>
              <a:gd name="connsiteX114" fmla="*/ 2704016 w 3138048"/>
              <a:gd name="connsiteY114" fmla="*/ 59808 h 356255"/>
              <a:gd name="connsiteX115" fmla="*/ 2722250 w 3138048"/>
              <a:gd name="connsiteY115" fmla="*/ 59808 h 356255"/>
              <a:gd name="connsiteX116" fmla="*/ 2735653 w 3138048"/>
              <a:gd name="connsiteY116" fmla="*/ 60420 h 356255"/>
              <a:gd name="connsiteX117" fmla="*/ 2735731 w 3138048"/>
              <a:gd name="connsiteY117" fmla="*/ 60420 h 356255"/>
              <a:gd name="connsiteX118" fmla="*/ 2718977 w 3138048"/>
              <a:gd name="connsiteY118" fmla="*/ 61154 h 356255"/>
              <a:gd name="connsiteX119" fmla="*/ 2704016 w 3138048"/>
              <a:gd name="connsiteY119" fmla="*/ 59808 h 356255"/>
              <a:gd name="connsiteX120" fmla="*/ 2594974 w 3138048"/>
              <a:gd name="connsiteY120" fmla="*/ 52225 h 356255"/>
              <a:gd name="connsiteX121" fmla="*/ 2597183 w 3138048"/>
              <a:gd name="connsiteY121" fmla="*/ 52225 h 356255"/>
              <a:gd name="connsiteX122" fmla="*/ 2597261 w 3138048"/>
              <a:gd name="connsiteY122" fmla="*/ 52347 h 356255"/>
              <a:gd name="connsiteX123" fmla="*/ 2609495 w 3138048"/>
              <a:gd name="connsiteY123" fmla="*/ 52103 h 356255"/>
              <a:gd name="connsiteX124" fmla="*/ 2623755 w 3138048"/>
              <a:gd name="connsiteY124" fmla="*/ 52347 h 356255"/>
              <a:gd name="connsiteX125" fmla="*/ 2636768 w 3138048"/>
              <a:gd name="connsiteY125" fmla="*/ 53448 h 356255"/>
              <a:gd name="connsiteX126" fmla="*/ 2623365 w 3138048"/>
              <a:gd name="connsiteY126" fmla="*/ 53815 h 356255"/>
              <a:gd name="connsiteX127" fmla="*/ 2623443 w 3138048"/>
              <a:gd name="connsiteY127" fmla="*/ 53693 h 356255"/>
              <a:gd name="connsiteX128" fmla="*/ 2608248 w 3138048"/>
              <a:gd name="connsiteY128" fmla="*/ 52714 h 356255"/>
              <a:gd name="connsiteX129" fmla="*/ 2609495 w 3138048"/>
              <a:gd name="connsiteY129" fmla="*/ 52103 h 356255"/>
              <a:gd name="connsiteX130" fmla="*/ 2603261 w 3138048"/>
              <a:gd name="connsiteY130" fmla="*/ 52103 h 356255"/>
              <a:gd name="connsiteX131" fmla="*/ 2605755 w 3138048"/>
              <a:gd name="connsiteY131" fmla="*/ 52592 h 356255"/>
              <a:gd name="connsiteX132" fmla="*/ 2603261 w 3138048"/>
              <a:gd name="connsiteY132" fmla="*/ 52103 h 356255"/>
              <a:gd name="connsiteX133" fmla="*/ 2585806 w 3138048"/>
              <a:gd name="connsiteY133" fmla="*/ 51736 h 356255"/>
              <a:gd name="connsiteX134" fmla="*/ 2594974 w 3138048"/>
              <a:gd name="connsiteY134" fmla="*/ 52225 h 356255"/>
              <a:gd name="connsiteX135" fmla="*/ 2573728 w 3138048"/>
              <a:gd name="connsiteY135" fmla="*/ 52225 h 356255"/>
              <a:gd name="connsiteX136" fmla="*/ 2585806 w 3138048"/>
              <a:gd name="connsiteY136" fmla="*/ 51736 h 356255"/>
              <a:gd name="connsiteX137" fmla="*/ 2570221 w 3138048"/>
              <a:gd name="connsiteY137" fmla="*/ 47822 h 356255"/>
              <a:gd name="connsiteX138" fmla="*/ 2572169 w 3138048"/>
              <a:gd name="connsiteY138" fmla="*/ 48311 h 356255"/>
              <a:gd name="connsiteX139" fmla="*/ 2572091 w 3138048"/>
              <a:gd name="connsiteY139" fmla="*/ 48311 h 356255"/>
              <a:gd name="connsiteX140" fmla="*/ 2568663 w 3138048"/>
              <a:gd name="connsiteY140" fmla="*/ 47944 h 356255"/>
              <a:gd name="connsiteX141" fmla="*/ 2570221 w 3138048"/>
              <a:gd name="connsiteY141" fmla="*/ 47822 h 356255"/>
              <a:gd name="connsiteX142" fmla="*/ 2554248 w 3138048"/>
              <a:gd name="connsiteY142" fmla="*/ 47577 h 356255"/>
              <a:gd name="connsiteX143" fmla="*/ 2563209 w 3138048"/>
              <a:gd name="connsiteY143" fmla="*/ 48189 h 356255"/>
              <a:gd name="connsiteX144" fmla="*/ 2563287 w 3138048"/>
              <a:gd name="connsiteY144" fmla="*/ 48311 h 356255"/>
              <a:gd name="connsiteX145" fmla="*/ 2545286 w 3138048"/>
              <a:gd name="connsiteY145" fmla="*/ 48066 h 356255"/>
              <a:gd name="connsiteX146" fmla="*/ 2554248 w 3138048"/>
              <a:gd name="connsiteY146" fmla="*/ 47577 h 356255"/>
              <a:gd name="connsiteX147" fmla="*/ 2538761 w 3138048"/>
              <a:gd name="connsiteY147" fmla="*/ 46691 h 356255"/>
              <a:gd name="connsiteX148" fmla="*/ 2541546 w 3138048"/>
              <a:gd name="connsiteY148" fmla="*/ 47577 h 356255"/>
              <a:gd name="connsiteX149" fmla="*/ 2530092 w 3138048"/>
              <a:gd name="connsiteY149" fmla="*/ 47211 h 356255"/>
              <a:gd name="connsiteX150" fmla="*/ 2534222 w 3138048"/>
              <a:gd name="connsiteY150" fmla="*/ 47088 h 356255"/>
              <a:gd name="connsiteX151" fmla="*/ 2538761 w 3138048"/>
              <a:gd name="connsiteY151" fmla="*/ 46691 h 356255"/>
              <a:gd name="connsiteX152" fmla="*/ 2514195 w 3138048"/>
              <a:gd name="connsiteY152" fmla="*/ 46232 h 356255"/>
              <a:gd name="connsiteX153" fmla="*/ 2526273 w 3138048"/>
              <a:gd name="connsiteY153" fmla="*/ 47088 h 356255"/>
              <a:gd name="connsiteX154" fmla="*/ 2514350 w 3138048"/>
              <a:gd name="connsiteY154" fmla="*/ 47455 h 356255"/>
              <a:gd name="connsiteX155" fmla="*/ 2514195 w 3138048"/>
              <a:gd name="connsiteY155" fmla="*/ 46232 h 356255"/>
              <a:gd name="connsiteX156" fmla="*/ 2532975 w 3138048"/>
              <a:gd name="connsiteY156" fmla="*/ 41951 h 356255"/>
              <a:gd name="connsiteX157" fmla="*/ 2535234 w 3138048"/>
              <a:gd name="connsiteY157" fmla="*/ 43052 h 356255"/>
              <a:gd name="connsiteX158" fmla="*/ 2531728 w 3138048"/>
              <a:gd name="connsiteY158" fmla="*/ 42562 h 356255"/>
              <a:gd name="connsiteX159" fmla="*/ 2532975 w 3138048"/>
              <a:gd name="connsiteY159" fmla="*/ 41951 h 356255"/>
              <a:gd name="connsiteX160" fmla="*/ 2480560 w 3138048"/>
              <a:gd name="connsiteY160" fmla="*/ 40852 h 356255"/>
              <a:gd name="connsiteX161" fmla="*/ 2483883 w 3138048"/>
              <a:gd name="connsiteY161" fmla="*/ 41095 h 356255"/>
              <a:gd name="connsiteX162" fmla="*/ 2483883 w 3138048"/>
              <a:gd name="connsiteY162" fmla="*/ 41217 h 356255"/>
              <a:gd name="connsiteX163" fmla="*/ 2472740 w 3138048"/>
              <a:gd name="connsiteY163" fmla="*/ 39994 h 356255"/>
              <a:gd name="connsiteX164" fmla="*/ 2480560 w 3138048"/>
              <a:gd name="connsiteY164" fmla="*/ 40852 h 356255"/>
              <a:gd name="connsiteX165" fmla="*/ 2470480 w 3138048"/>
              <a:gd name="connsiteY165" fmla="*/ 40116 h 356255"/>
              <a:gd name="connsiteX166" fmla="*/ 2472740 w 3138048"/>
              <a:gd name="connsiteY166" fmla="*/ 39994 h 356255"/>
              <a:gd name="connsiteX167" fmla="*/ 2366356 w 3138048"/>
              <a:gd name="connsiteY167" fmla="*/ 19309 h 356255"/>
              <a:gd name="connsiteX168" fmla="*/ 2366531 w 3138048"/>
              <a:gd name="connsiteY168" fmla="*/ 23850 h 356255"/>
              <a:gd name="connsiteX169" fmla="*/ 2357882 w 3138048"/>
              <a:gd name="connsiteY169" fmla="*/ 19447 h 356255"/>
              <a:gd name="connsiteX170" fmla="*/ 2366356 w 3138048"/>
              <a:gd name="connsiteY170" fmla="*/ 19309 h 356255"/>
              <a:gd name="connsiteX171" fmla="*/ 2290633 w 3138048"/>
              <a:gd name="connsiteY171" fmla="*/ 16144 h 356255"/>
              <a:gd name="connsiteX172" fmla="*/ 2296945 w 3138048"/>
              <a:gd name="connsiteY172" fmla="*/ 18224 h 356255"/>
              <a:gd name="connsiteX173" fmla="*/ 2297023 w 3138048"/>
              <a:gd name="connsiteY173" fmla="*/ 18346 h 356255"/>
              <a:gd name="connsiteX174" fmla="*/ 2287049 w 3138048"/>
              <a:gd name="connsiteY174" fmla="*/ 17000 h 356255"/>
              <a:gd name="connsiteX175" fmla="*/ 2290633 w 3138048"/>
              <a:gd name="connsiteY175" fmla="*/ 16144 h 356255"/>
              <a:gd name="connsiteX176" fmla="*/ 2038318 w 3138048"/>
              <a:gd name="connsiteY176" fmla="*/ 9173 h 356255"/>
              <a:gd name="connsiteX177" fmla="*/ 2040656 w 3138048"/>
              <a:gd name="connsiteY177" fmla="*/ 10885 h 356255"/>
              <a:gd name="connsiteX178" fmla="*/ 2049227 w 3138048"/>
              <a:gd name="connsiteY178" fmla="*/ 9907 h 356255"/>
              <a:gd name="connsiteX179" fmla="*/ 2038318 w 3138048"/>
              <a:gd name="connsiteY179" fmla="*/ 9173 h 356255"/>
              <a:gd name="connsiteX180" fmla="*/ 1899381 w 3138048"/>
              <a:gd name="connsiteY180" fmla="*/ 0 h 356255"/>
              <a:gd name="connsiteX181" fmla="*/ 2105332 w 3138048"/>
              <a:gd name="connsiteY181" fmla="*/ 2691 h 356255"/>
              <a:gd name="connsiteX182" fmla="*/ 2151307 w 3138048"/>
              <a:gd name="connsiteY182" fmla="*/ 4281 h 356255"/>
              <a:gd name="connsiteX183" fmla="*/ 2179982 w 3138048"/>
              <a:gd name="connsiteY183" fmla="*/ 7583 h 356255"/>
              <a:gd name="connsiteX184" fmla="*/ 2236321 w 3138048"/>
              <a:gd name="connsiteY184" fmla="*/ 11864 h 356255"/>
              <a:gd name="connsiteX185" fmla="*/ 2258062 w 3138048"/>
              <a:gd name="connsiteY185" fmla="*/ 13698 h 356255"/>
              <a:gd name="connsiteX186" fmla="*/ 2272867 w 3138048"/>
              <a:gd name="connsiteY186" fmla="*/ 14922 h 356255"/>
              <a:gd name="connsiteX187" fmla="*/ 2281049 w 3138048"/>
              <a:gd name="connsiteY187" fmla="*/ 16267 h 356255"/>
              <a:gd name="connsiteX188" fmla="*/ 2272322 w 3138048"/>
              <a:gd name="connsiteY188" fmla="*/ 17490 h 356255"/>
              <a:gd name="connsiteX189" fmla="*/ 2231802 w 3138048"/>
              <a:gd name="connsiteY189" fmla="*/ 13454 h 356255"/>
              <a:gd name="connsiteX190" fmla="*/ 2168684 w 3138048"/>
              <a:gd name="connsiteY190" fmla="*/ 9785 h 356255"/>
              <a:gd name="connsiteX191" fmla="*/ 2106501 w 3138048"/>
              <a:gd name="connsiteY191" fmla="*/ 7094 h 356255"/>
              <a:gd name="connsiteX192" fmla="*/ 2075955 w 3138048"/>
              <a:gd name="connsiteY192" fmla="*/ 6115 h 356255"/>
              <a:gd name="connsiteX193" fmla="*/ 2059669 w 3138048"/>
              <a:gd name="connsiteY193" fmla="*/ 6849 h 356255"/>
              <a:gd name="connsiteX194" fmla="*/ 2062241 w 3138048"/>
              <a:gd name="connsiteY194" fmla="*/ 8072 h 356255"/>
              <a:gd name="connsiteX195" fmla="*/ 2055228 w 3138048"/>
              <a:gd name="connsiteY195" fmla="*/ 9540 h 356255"/>
              <a:gd name="connsiteX196" fmla="*/ 2052890 w 3138048"/>
              <a:gd name="connsiteY196" fmla="*/ 11497 h 356255"/>
              <a:gd name="connsiteX197" fmla="*/ 2061929 w 3138048"/>
              <a:gd name="connsiteY197" fmla="*/ 12842 h 356255"/>
              <a:gd name="connsiteX198" fmla="*/ 2102683 w 3138048"/>
              <a:gd name="connsiteY198" fmla="*/ 15288 h 356255"/>
              <a:gd name="connsiteX199" fmla="*/ 2141566 w 3138048"/>
              <a:gd name="connsiteY199" fmla="*/ 17123 h 356255"/>
              <a:gd name="connsiteX200" fmla="*/ 2187463 w 3138048"/>
              <a:gd name="connsiteY200" fmla="*/ 20181 h 356255"/>
              <a:gd name="connsiteX201" fmla="*/ 2372063 w 3138048"/>
              <a:gd name="connsiteY201" fmla="*/ 29599 h 356255"/>
              <a:gd name="connsiteX202" fmla="*/ 2425051 w 3138048"/>
              <a:gd name="connsiteY202" fmla="*/ 34613 h 356255"/>
              <a:gd name="connsiteX203" fmla="*/ 2448194 w 3138048"/>
              <a:gd name="connsiteY203" fmla="*/ 38405 h 356255"/>
              <a:gd name="connsiteX204" fmla="*/ 2464091 w 3138048"/>
              <a:gd name="connsiteY204" fmla="*/ 39995 h 356255"/>
              <a:gd name="connsiteX205" fmla="*/ 2456532 w 3138048"/>
              <a:gd name="connsiteY205" fmla="*/ 41462 h 356255"/>
              <a:gd name="connsiteX206" fmla="*/ 2476636 w 3138048"/>
              <a:gd name="connsiteY206" fmla="*/ 45865 h 356255"/>
              <a:gd name="connsiteX207" fmla="*/ 2493312 w 3138048"/>
              <a:gd name="connsiteY207" fmla="*/ 46844 h 356255"/>
              <a:gd name="connsiteX208" fmla="*/ 2502429 w 3138048"/>
              <a:gd name="connsiteY208" fmla="*/ 47700 h 356255"/>
              <a:gd name="connsiteX209" fmla="*/ 2503909 w 3138048"/>
              <a:gd name="connsiteY209" fmla="*/ 49779 h 356255"/>
              <a:gd name="connsiteX210" fmla="*/ 2513650 w 3138048"/>
              <a:gd name="connsiteY210" fmla="*/ 50880 h 356255"/>
              <a:gd name="connsiteX211" fmla="*/ 2539053 w 3138048"/>
              <a:gd name="connsiteY211" fmla="*/ 52715 h 356255"/>
              <a:gd name="connsiteX212" fmla="*/ 2561884 w 3138048"/>
              <a:gd name="connsiteY212" fmla="*/ 51614 h 356255"/>
              <a:gd name="connsiteX213" fmla="*/ 2571936 w 3138048"/>
              <a:gd name="connsiteY213" fmla="*/ 53082 h 356255"/>
              <a:gd name="connsiteX214" fmla="*/ 2586274 w 3138048"/>
              <a:gd name="connsiteY214" fmla="*/ 55161 h 356255"/>
              <a:gd name="connsiteX215" fmla="*/ 2637781 w 3138048"/>
              <a:gd name="connsiteY215" fmla="*/ 57240 h 356255"/>
              <a:gd name="connsiteX216" fmla="*/ 2656327 w 3138048"/>
              <a:gd name="connsiteY216" fmla="*/ 59319 h 356255"/>
              <a:gd name="connsiteX217" fmla="*/ 2684146 w 3138048"/>
              <a:gd name="connsiteY217" fmla="*/ 63111 h 356255"/>
              <a:gd name="connsiteX218" fmla="*/ 2695444 w 3138048"/>
              <a:gd name="connsiteY218" fmla="*/ 64212 h 356255"/>
              <a:gd name="connsiteX219" fmla="*/ 2719445 w 3138048"/>
              <a:gd name="connsiteY219" fmla="*/ 65557 h 356255"/>
              <a:gd name="connsiteX220" fmla="*/ 2747575 w 3138048"/>
              <a:gd name="connsiteY220" fmla="*/ 66658 h 356255"/>
              <a:gd name="connsiteX221" fmla="*/ 2768147 w 3138048"/>
              <a:gd name="connsiteY221" fmla="*/ 68003 h 356255"/>
              <a:gd name="connsiteX222" fmla="*/ 2761757 w 3138048"/>
              <a:gd name="connsiteY222" fmla="*/ 69349 h 356255"/>
              <a:gd name="connsiteX223" fmla="*/ 2751705 w 3138048"/>
              <a:gd name="connsiteY223" fmla="*/ 68615 h 356255"/>
              <a:gd name="connsiteX224" fmla="*/ 2743523 w 3138048"/>
              <a:gd name="connsiteY224" fmla="*/ 69593 h 356255"/>
              <a:gd name="connsiteX225" fmla="*/ 2738380 w 3138048"/>
              <a:gd name="connsiteY225" fmla="*/ 71672 h 356255"/>
              <a:gd name="connsiteX226" fmla="*/ 2729263 w 3138048"/>
              <a:gd name="connsiteY226" fmla="*/ 72406 h 356255"/>
              <a:gd name="connsiteX227" fmla="*/ 2726068 w 3138048"/>
              <a:gd name="connsiteY227" fmla="*/ 73140 h 356255"/>
              <a:gd name="connsiteX228" fmla="*/ 2703704 w 3138048"/>
              <a:gd name="connsiteY228" fmla="*/ 72896 h 356255"/>
              <a:gd name="connsiteX229" fmla="*/ 2665989 w 3138048"/>
              <a:gd name="connsiteY229" fmla="*/ 72529 h 356255"/>
              <a:gd name="connsiteX230" fmla="*/ 2658353 w 3138048"/>
              <a:gd name="connsiteY230" fmla="*/ 73140 h 356255"/>
              <a:gd name="connsiteX231" fmla="*/ 2661782 w 3138048"/>
              <a:gd name="connsiteY231" fmla="*/ 74975 h 356255"/>
              <a:gd name="connsiteX232" fmla="*/ 2601625 w 3138048"/>
              <a:gd name="connsiteY232" fmla="*/ 75709 h 356255"/>
              <a:gd name="connsiteX233" fmla="*/ 2534923 w 3138048"/>
              <a:gd name="connsiteY233" fmla="*/ 73140 h 356255"/>
              <a:gd name="connsiteX234" fmla="*/ 2377284 w 3138048"/>
              <a:gd name="connsiteY234" fmla="*/ 70572 h 356255"/>
              <a:gd name="connsiteX235" fmla="*/ 2374868 w 3138048"/>
              <a:gd name="connsiteY235" fmla="*/ 73262 h 356255"/>
              <a:gd name="connsiteX236" fmla="*/ 2415155 w 3138048"/>
              <a:gd name="connsiteY236" fmla="*/ 74608 h 356255"/>
              <a:gd name="connsiteX237" fmla="*/ 2432999 w 3138048"/>
              <a:gd name="connsiteY237" fmla="*/ 75709 h 356255"/>
              <a:gd name="connsiteX238" fmla="*/ 2467519 w 3138048"/>
              <a:gd name="connsiteY238" fmla="*/ 76932 h 356255"/>
              <a:gd name="connsiteX239" fmla="*/ 2488169 w 3138048"/>
              <a:gd name="connsiteY239" fmla="*/ 78522 h 356255"/>
              <a:gd name="connsiteX240" fmla="*/ 2504922 w 3138048"/>
              <a:gd name="connsiteY240" fmla="*/ 82069 h 356255"/>
              <a:gd name="connsiteX241" fmla="*/ 2548248 w 3138048"/>
              <a:gd name="connsiteY241" fmla="*/ 86594 h 356255"/>
              <a:gd name="connsiteX242" fmla="*/ 2644483 w 3138048"/>
              <a:gd name="connsiteY242" fmla="*/ 93932 h 356255"/>
              <a:gd name="connsiteX243" fmla="*/ 2656794 w 3138048"/>
              <a:gd name="connsiteY243" fmla="*/ 96868 h 356255"/>
              <a:gd name="connsiteX244" fmla="*/ 2686795 w 3138048"/>
              <a:gd name="connsiteY244" fmla="*/ 102494 h 356255"/>
              <a:gd name="connsiteX245" fmla="*/ 2739705 w 3138048"/>
              <a:gd name="connsiteY245" fmla="*/ 112768 h 356255"/>
              <a:gd name="connsiteX246" fmla="*/ 2773757 w 3138048"/>
              <a:gd name="connsiteY246" fmla="*/ 115336 h 356255"/>
              <a:gd name="connsiteX247" fmla="*/ 2793004 w 3138048"/>
              <a:gd name="connsiteY247" fmla="*/ 113991 h 356255"/>
              <a:gd name="connsiteX248" fmla="*/ 2799238 w 3138048"/>
              <a:gd name="connsiteY248" fmla="*/ 120229 h 356255"/>
              <a:gd name="connsiteX249" fmla="*/ 2787706 w 3138048"/>
              <a:gd name="connsiteY249" fmla="*/ 120229 h 356255"/>
              <a:gd name="connsiteX250" fmla="*/ 2785601 w 3138048"/>
              <a:gd name="connsiteY250" fmla="*/ 119128 h 356255"/>
              <a:gd name="connsiteX251" fmla="*/ 2779757 w 3138048"/>
              <a:gd name="connsiteY251" fmla="*/ 118639 h 356255"/>
              <a:gd name="connsiteX252" fmla="*/ 2759186 w 3138048"/>
              <a:gd name="connsiteY252" fmla="*/ 119006 h 356255"/>
              <a:gd name="connsiteX253" fmla="*/ 2725834 w 3138048"/>
              <a:gd name="connsiteY253" fmla="*/ 120106 h 356255"/>
              <a:gd name="connsiteX254" fmla="*/ 2722094 w 3138048"/>
              <a:gd name="connsiteY254" fmla="*/ 119128 h 356255"/>
              <a:gd name="connsiteX255" fmla="*/ 2706899 w 3138048"/>
              <a:gd name="connsiteY255" fmla="*/ 120229 h 356255"/>
              <a:gd name="connsiteX256" fmla="*/ 2689210 w 3138048"/>
              <a:gd name="connsiteY256" fmla="*/ 122186 h 356255"/>
              <a:gd name="connsiteX257" fmla="*/ 2677366 w 3138048"/>
              <a:gd name="connsiteY257" fmla="*/ 123164 h 356255"/>
              <a:gd name="connsiteX258" fmla="*/ 2685314 w 3138048"/>
              <a:gd name="connsiteY258" fmla="*/ 124999 h 356255"/>
              <a:gd name="connsiteX259" fmla="*/ 2702613 w 3138048"/>
              <a:gd name="connsiteY259" fmla="*/ 126466 h 356255"/>
              <a:gd name="connsiteX260" fmla="*/ 2696769 w 3138048"/>
              <a:gd name="connsiteY260" fmla="*/ 128546 h 356255"/>
              <a:gd name="connsiteX261" fmla="*/ 2687184 w 3138048"/>
              <a:gd name="connsiteY261" fmla="*/ 129524 h 356255"/>
              <a:gd name="connsiteX262" fmla="*/ 2663730 w 3138048"/>
              <a:gd name="connsiteY262" fmla="*/ 130869 h 356255"/>
              <a:gd name="connsiteX263" fmla="*/ 2652976 w 3138048"/>
              <a:gd name="connsiteY263" fmla="*/ 131726 h 356255"/>
              <a:gd name="connsiteX264" fmla="*/ 2640898 w 3138048"/>
              <a:gd name="connsiteY264" fmla="*/ 130747 h 356255"/>
              <a:gd name="connsiteX265" fmla="*/ 2638015 w 3138048"/>
              <a:gd name="connsiteY265" fmla="*/ 133927 h 356255"/>
              <a:gd name="connsiteX266" fmla="*/ 2623288 w 3138048"/>
              <a:gd name="connsiteY266" fmla="*/ 136129 h 356255"/>
              <a:gd name="connsiteX267" fmla="*/ 2642301 w 3138048"/>
              <a:gd name="connsiteY267" fmla="*/ 139431 h 356255"/>
              <a:gd name="connsiteX268" fmla="*/ 2650171 w 3138048"/>
              <a:gd name="connsiteY268" fmla="*/ 143100 h 356255"/>
              <a:gd name="connsiteX269" fmla="*/ 2670353 w 3138048"/>
              <a:gd name="connsiteY269" fmla="*/ 145180 h 356255"/>
              <a:gd name="connsiteX270" fmla="*/ 2727627 w 3138048"/>
              <a:gd name="connsiteY270" fmla="*/ 148360 h 356255"/>
              <a:gd name="connsiteX271" fmla="*/ 2781394 w 3138048"/>
              <a:gd name="connsiteY271" fmla="*/ 150683 h 356255"/>
              <a:gd name="connsiteX272" fmla="*/ 2844901 w 3138048"/>
              <a:gd name="connsiteY272" fmla="*/ 152151 h 356255"/>
              <a:gd name="connsiteX273" fmla="*/ 2889785 w 3138048"/>
              <a:gd name="connsiteY273" fmla="*/ 153252 h 356255"/>
              <a:gd name="connsiteX274" fmla="*/ 2893447 w 3138048"/>
              <a:gd name="connsiteY274" fmla="*/ 155698 h 356255"/>
              <a:gd name="connsiteX275" fmla="*/ 2862434 w 3138048"/>
              <a:gd name="connsiteY275" fmla="*/ 155453 h 356255"/>
              <a:gd name="connsiteX276" fmla="*/ 2822615 w 3138048"/>
              <a:gd name="connsiteY276" fmla="*/ 158022 h 356255"/>
              <a:gd name="connsiteX277" fmla="*/ 2795809 w 3138048"/>
              <a:gd name="connsiteY277" fmla="*/ 160346 h 356255"/>
              <a:gd name="connsiteX278" fmla="*/ 2787004 w 3138048"/>
              <a:gd name="connsiteY278" fmla="*/ 163159 h 356255"/>
              <a:gd name="connsiteX279" fmla="*/ 2783653 w 3138048"/>
              <a:gd name="connsiteY279" fmla="*/ 166094 h 356255"/>
              <a:gd name="connsiteX280" fmla="*/ 2771186 w 3138048"/>
              <a:gd name="connsiteY280" fmla="*/ 167195 h 356255"/>
              <a:gd name="connsiteX281" fmla="*/ 2761601 w 3138048"/>
              <a:gd name="connsiteY281" fmla="*/ 168173 h 356255"/>
              <a:gd name="connsiteX282" fmla="*/ 2762692 w 3138048"/>
              <a:gd name="connsiteY282" fmla="*/ 169274 h 356255"/>
              <a:gd name="connsiteX283" fmla="*/ 2789731 w 3138048"/>
              <a:gd name="connsiteY283" fmla="*/ 169519 h 356255"/>
              <a:gd name="connsiteX284" fmla="*/ 2813108 w 3138048"/>
              <a:gd name="connsiteY284" fmla="*/ 170253 h 356255"/>
              <a:gd name="connsiteX285" fmla="*/ 2797056 w 3138048"/>
              <a:gd name="connsiteY285" fmla="*/ 173433 h 356255"/>
              <a:gd name="connsiteX286" fmla="*/ 2785524 w 3138048"/>
              <a:gd name="connsiteY286" fmla="*/ 174533 h 356255"/>
              <a:gd name="connsiteX287" fmla="*/ 2777420 w 3138048"/>
              <a:gd name="connsiteY287" fmla="*/ 176980 h 356255"/>
              <a:gd name="connsiteX288" fmla="*/ 2830173 w 3138048"/>
              <a:gd name="connsiteY288" fmla="*/ 177469 h 356255"/>
              <a:gd name="connsiteX289" fmla="*/ 2838278 w 3138048"/>
              <a:gd name="connsiteY289" fmla="*/ 178080 h 356255"/>
              <a:gd name="connsiteX290" fmla="*/ 2837187 w 3138048"/>
              <a:gd name="connsiteY290" fmla="*/ 179181 h 356255"/>
              <a:gd name="connsiteX291" fmla="*/ 2826979 w 3138048"/>
              <a:gd name="connsiteY291" fmla="*/ 179303 h 356255"/>
              <a:gd name="connsiteX292" fmla="*/ 2789186 w 3138048"/>
              <a:gd name="connsiteY292" fmla="*/ 181383 h 356255"/>
              <a:gd name="connsiteX293" fmla="*/ 2778744 w 3138048"/>
              <a:gd name="connsiteY293" fmla="*/ 182483 h 356255"/>
              <a:gd name="connsiteX294" fmla="*/ 2768458 w 3138048"/>
              <a:gd name="connsiteY294" fmla="*/ 182850 h 356255"/>
              <a:gd name="connsiteX295" fmla="*/ 2766277 w 3138048"/>
              <a:gd name="connsiteY295" fmla="*/ 184807 h 356255"/>
              <a:gd name="connsiteX296" fmla="*/ 2785757 w 3138048"/>
              <a:gd name="connsiteY296" fmla="*/ 184807 h 356255"/>
              <a:gd name="connsiteX297" fmla="*/ 2798459 w 3138048"/>
              <a:gd name="connsiteY297" fmla="*/ 186030 h 356255"/>
              <a:gd name="connsiteX298" fmla="*/ 2806875 w 3138048"/>
              <a:gd name="connsiteY298" fmla="*/ 184563 h 356255"/>
              <a:gd name="connsiteX299" fmla="*/ 2824251 w 3138048"/>
              <a:gd name="connsiteY299" fmla="*/ 187498 h 356255"/>
              <a:gd name="connsiteX300" fmla="*/ 2838901 w 3138048"/>
              <a:gd name="connsiteY300" fmla="*/ 188966 h 356255"/>
              <a:gd name="connsiteX301" fmla="*/ 2833057 w 3138048"/>
              <a:gd name="connsiteY301" fmla="*/ 190311 h 356255"/>
              <a:gd name="connsiteX302" fmla="*/ 2834693 w 3138048"/>
              <a:gd name="connsiteY302" fmla="*/ 192635 h 356255"/>
              <a:gd name="connsiteX303" fmla="*/ 2846070 w 3138048"/>
              <a:gd name="connsiteY303" fmla="*/ 196060 h 356255"/>
              <a:gd name="connsiteX304" fmla="*/ 2855187 w 3138048"/>
              <a:gd name="connsiteY304" fmla="*/ 197038 h 356255"/>
              <a:gd name="connsiteX305" fmla="*/ 2904824 w 3138048"/>
              <a:gd name="connsiteY305" fmla="*/ 204132 h 356255"/>
              <a:gd name="connsiteX306" fmla="*/ 2880824 w 3138048"/>
              <a:gd name="connsiteY306" fmla="*/ 209147 h 356255"/>
              <a:gd name="connsiteX307" fmla="*/ 2851057 w 3138048"/>
              <a:gd name="connsiteY307" fmla="*/ 210981 h 356255"/>
              <a:gd name="connsiteX308" fmla="*/ 2860486 w 3138048"/>
              <a:gd name="connsiteY308" fmla="*/ 219054 h 356255"/>
              <a:gd name="connsiteX309" fmla="*/ 2864382 w 3138048"/>
              <a:gd name="connsiteY309" fmla="*/ 224557 h 356255"/>
              <a:gd name="connsiteX310" fmla="*/ 2875369 w 3138048"/>
              <a:gd name="connsiteY310" fmla="*/ 227615 h 356255"/>
              <a:gd name="connsiteX311" fmla="*/ 2888070 w 3138048"/>
              <a:gd name="connsiteY311" fmla="*/ 229083 h 356255"/>
              <a:gd name="connsiteX312" fmla="*/ 2893681 w 3138048"/>
              <a:gd name="connsiteY312" fmla="*/ 229694 h 356255"/>
              <a:gd name="connsiteX313" fmla="*/ 2909188 w 3138048"/>
              <a:gd name="connsiteY313" fmla="*/ 229694 h 356255"/>
              <a:gd name="connsiteX314" fmla="*/ 2949630 w 3138048"/>
              <a:gd name="connsiteY314" fmla="*/ 234464 h 356255"/>
              <a:gd name="connsiteX315" fmla="*/ 2921889 w 3138048"/>
              <a:gd name="connsiteY315" fmla="*/ 239112 h 356255"/>
              <a:gd name="connsiteX316" fmla="*/ 2903967 w 3138048"/>
              <a:gd name="connsiteY316" fmla="*/ 241436 h 356255"/>
              <a:gd name="connsiteX317" fmla="*/ 2889317 w 3138048"/>
              <a:gd name="connsiteY317" fmla="*/ 244371 h 356255"/>
              <a:gd name="connsiteX318" fmla="*/ 2906149 w 3138048"/>
              <a:gd name="connsiteY318" fmla="*/ 246573 h 356255"/>
              <a:gd name="connsiteX319" fmla="*/ 2908954 w 3138048"/>
              <a:gd name="connsiteY319" fmla="*/ 247674 h 356255"/>
              <a:gd name="connsiteX320" fmla="*/ 2924772 w 3138048"/>
              <a:gd name="connsiteY320" fmla="*/ 248163 h 356255"/>
              <a:gd name="connsiteX321" fmla="*/ 2936461 w 3138048"/>
              <a:gd name="connsiteY321" fmla="*/ 249875 h 356255"/>
              <a:gd name="connsiteX322" fmla="*/ 2998176 w 3138048"/>
              <a:gd name="connsiteY322" fmla="*/ 250854 h 356255"/>
              <a:gd name="connsiteX323" fmla="*/ 3034021 w 3138048"/>
              <a:gd name="connsiteY323" fmla="*/ 244983 h 356255"/>
              <a:gd name="connsiteX324" fmla="*/ 3052800 w 3138048"/>
              <a:gd name="connsiteY324" fmla="*/ 242904 h 356255"/>
              <a:gd name="connsiteX325" fmla="*/ 3063476 w 3138048"/>
              <a:gd name="connsiteY325" fmla="*/ 245227 h 356255"/>
              <a:gd name="connsiteX326" fmla="*/ 3063320 w 3138048"/>
              <a:gd name="connsiteY326" fmla="*/ 244616 h 356255"/>
              <a:gd name="connsiteX327" fmla="*/ 3075164 w 3138048"/>
              <a:gd name="connsiteY327" fmla="*/ 249141 h 356255"/>
              <a:gd name="connsiteX328" fmla="*/ 3073839 w 3138048"/>
              <a:gd name="connsiteY328" fmla="*/ 255257 h 356255"/>
              <a:gd name="connsiteX329" fmla="*/ 3069164 w 3138048"/>
              <a:gd name="connsiteY329" fmla="*/ 260027 h 356255"/>
              <a:gd name="connsiteX330" fmla="*/ 3046177 w 3138048"/>
              <a:gd name="connsiteY330" fmla="*/ 264797 h 356255"/>
              <a:gd name="connsiteX331" fmla="*/ 3012981 w 3138048"/>
              <a:gd name="connsiteY331" fmla="*/ 258070 h 356255"/>
              <a:gd name="connsiteX332" fmla="*/ 2946824 w 3138048"/>
              <a:gd name="connsiteY332" fmla="*/ 261861 h 356255"/>
              <a:gd name="connsiteX333" fmla="*/ 2922201 w 3138048"/>
              <a:gd name="connsiteY333" fmla="*/ 262962 h 356255"/>
              <a:gd name="connsiteX334" fmla="*/ 2939500 w 3138048"/>
              <a:gd name="connsiteY334" fmla="*/ 265531 h 356255"/>
              <a:gd name="connsiteX335" fmla="*/ 2949786 w 3138048"/>
              <a:gd name="connsiteY335" fmla="*/ 272624 h 356255"/>
              <a:gd name="connsiteX336" fmla="*/ 2943786 w 3138048"/>
              <a:gd name="connsiteY336" fmla="*/ 278006 h 356255"/>
              <a:gd name="connsiteX337" fmla="*/ 2911214 w 3138048"/>
              <a:gd name="connsiteY337" fmla="*/ 277639 h 356255"/>
              <a:gd name="connsiteX338" fmla="*/ 2894538 w 3138048"/>
              <a:gd name="connsiteY338" fmla="*/ 277639 h 356255"/>
              <a:gd name="connsiteX339" fmla="*/ 2887759 w 3138048"/>
              <a:gd name="connsiteY339" fmla="*/ 278495 h 356255"/>
              <a:gd name="connsiteX340" fmla="*/ 2869992 w 3138048"/>
              <a:gd name="connsiteY340" fmla="*/ 277884 h 356255"/>
              <a:gd name="connsiteX341" fmla="*/ 2857836 w 3138048"/>
              <a:gd name="connsiteY341" fmla="*/ 277517 h 356255"/>
              <a:gd name="connsiteX342" fmla="*/ 2860641 w 3138048"/>
              <a:gd name="connsiteY342" fmla="*/ 280330 h 356255"/>
              <a:gd name="connsiteX343" fmla="*/ 2850901 w 3138048"/>
              <a:gd name="connsiteY343" fmla="*/ 280330 h 356255"/>
              <a:gd name="connsiteX344" fmla="*/ 2839291 w 3138048"/>
              <a:gd name="connsiteY344" fmla="*/ 281431 h 356255"/>
              <a:gd name="connsiteX345" fmla="*/ 2809913 w 3138048"/>
              <a:gd name="connsiteY345" fmla="*/ 281186 h 356255"/>
              <a:gd name="connsiteX346" fmla="*/ 2791602 w 3138048"/>
              <a:gd name="connsiteY346" fmla="*/ 281431 h 356255"/>
              <a:gd name="connsiteX347" fmla="*/ 2799472 w 3138048"/>
              <a:gd name="connsiteY347" fmla="*/ 284733 h 356255"/>
              <a:gd name="connsiteX348" fmla="*/ 2842875 w 3138048"/>
              <a:gd name="connsiteY348" fmla="*/ 288524 h 356255"/>
              <a:gd name="connsiteX349" fmla="*/ 2873109 w 3138048"/>
              <a:gd name="connsiteY349" fmla="*/ 290481 h 356255"/>
              <a:gd name="connsiteX350" fmla="*/ 2878486 w 3138048"/>
              <a:gd name="connsiteY350" fmla="*/ 292438 h 356255"/>
              <a:gd name="connsiteX351" fmla="*/ 2881603 w 3138048"/>
              <a:gd name="connsiteY351" fmla="*/ 294028 h 356255"/>
              <a:gd name="connsiteX352" fmla="*/ 2915967 w 3138048"/>
              <a:gd name="connsiteY352" fmla="*/ 299410 h 356255"/>
              <a:gd name="connsiteX353" fmla="*/ 2879343 w 3138048"/>
              <a:gd name="connsiteY353" fmla="*/ 303079 h 356255"/>
              <a:gd name="connsiteX354" fmla="*/ 2853395 w 3138048"/>
              <a:gd name="connsiteY354" fmla="*/ 302468 h 356255"/>
              <a:gd name="connsiteX355" fmla="*/ 2833135 w 3138048"/>
              <a:gd name="connsiteY355" fmla="*/ 303813 h 356255"/>
              <a:gd name="connsiteX356" fmla="*/ 2814979 w 3138048"/>
              <a:gd name="connsiteY356" fmla="*/ 307115 h 356255"/>
              <a:gd name="connsiteX357" fmla="*/ 2794874 w 3138048"/>
              <a:gd name="connsiteY357" fmla="*/ 312619 h 356255"/>
              <a:gd name="connsiteX358" fmla="*/ 2765030 w 3138048"/>
              <a:gd name="connsiteY358" fmla="*/ 313720 h 356255"/>
              <a:gd name="connsiteX359" fmla="*/ 2749991 w 3138048"/>
              <a:gd name="connsiteY359" fmla="*/ 319224 h 356255"/>
              <a:gd name="connsiteX360" fmla="*/ 2675496 w 3138048"/>
              <a:gd name="connsiteY360" fmla="*/ 318245 h 356255"/>
              <a:gd name="connsiteX361" fmla="*/ 2567183 w 3138048"/>
              <a:gd name="connsiteY361" fmla="*/ 324483 h 356255"/>
              <a:gd name="connsiteX362" fmla="*/ 2477026 w 3138048"/>
              <a:gd name="connsiteY362" fmla="*/ 327418 h 356255"/>
              <a:gd name="connsiteX363" fmla="*/ 2425752 w 3138048"/>
              <a:gd name="connsiteY363" fmla="*/ 329131 h 356255"/>
              <a:gd name="connsiteX364" fmla="*/ 2376349 w 3138048"/>
              <a:gd name="connsiteY364" fmla="*/ 333045 h 356255"/>
              <a:gd name="connsiteX365" fmla="*/ 2333491 w 3138048"/>
              <a:gd name="connsiteY365" fmla="*/ 334879 h 356255"/>
              <a:gd name="connsiteX366" fmla="*/ 2314322 w 3138048"/>
              <a:gd name="connsiteY366" fmla="*/ 336469 h 356255"/>
              <a:gd name="connsiteX367" fmla="*/ 2300218 w 3138048"/>
              <a:gd name="connsiteY367" fmla="*/ 335613 h 356255"/>
              <a:gd name="connsiteX368" fmla="*/ 2299049 w 3138048"/>
              <a:gd name="connsiteY368" fmla="*/ 337203 h 356255"/>
              <a:gd name="connsiteX369" fmla="*/ 2288685 w 3138048"/>
              <a:gd name="connsiteY369" fmla="*/ 338548 h 356255"/>
              <a:gd name="connsiteX370" fmla="*/ 2246529 w 3138048"/>
              <a:gd name="connsiteY370" fmla="*/ 339405 h 356255"/>
              <a:gd name="connsiteX371" fmla="*/ 2162840 w 3138048"/>
              <a:gd name="connsiteY371" fmla="*/ 340505 h 356255"/>
              <a:gd name="connsiteX372" fmla="*/ 2050162 w 3138048"/>
              <a:gd name="connsiteY372" fmla="*/ 340138 h 356255"/>
              <a:gd name="connsiteX373" fmla="*/ 2001616 w 3138048"/>
              <a:gd name="connsiteY373" fmla="*/ 340872 h 356255"/>
              <a:gd name="connsiteX374" fmla="*/ 1957823 w 3138048"/>
              <a:gd name="connsiteY374" fmla="*/ 343685 h 356255"/>
              <a:gd name="connsiteX375" fmla="*/ 1926343 w 3138048"/>
              <a:gd name="connsiteY375" fmla="*/ 342707 h 356255"/>
              <a:gd name="connsiteX376" fmla="*/ 1910602 w 3138048"/>
              <a:gd name="connsiteY376" fmla="*/ 343563 h 356255"/>
              <a:gd name="connsiteX377" fmla="*/ 1908031 w 3138048"/>
              <a:gd name="connsiteY377" fmla="*/ 348578 h 356255"/>
              <a:gd name="connsiteX378" fmla="*/ 1855978 w 3138048"/>
              <a:gd name="connsiteY378" fmla="*/ 352247 h 356255"/>
              <a:gd name="connsiteX379" fmla="*/ 1752652 w 3138048"/>
              <a:gd name="connsiteY379" fmla="*/ 352491 h 356255"/>
              <a:gd name="connsiteX380" fmla="*/ 1636936 w 3138048"/>
              <a:gd name="connsiteY380" fmla="*/ 354326 h 356255"/>
              <a:gd name="connsiteX381" fmla="*/ 1599922 w 3138048"/>
              <a:gd name="connsiteY381" fmla="*/ 356038 h 356255"/>
              <a:gd name="connsiteX382" fmla="*/ 1470336 w 3138048"/>
              <a:gd name="connsiteY382" fmla="*/ 356038 h 356255"/>
              <a:gd name="connsiteX383" fmla="*/ 1418128 w 3138048"/>
              <a:gd name="connsiteY383" fmla="*/ 354815 h 356255"/>
              <a:gd name="connsiteX384" fmla="*/ 1290567 w 3138048"/>
              <a:gd name="connsiteY384" fmla="*/ 352369 h 356255"/>
              <a:gd name="connsiteX385" fmla="*/ 1189267 w 3138048"/>
              <a:gd name="connsiteY385" fmla="*/ 349923 h 356255"/>
              <a:gd name="connsiteX386" fmla="*/ 1108305 w 3138048"/>
              <a:gd name="connsiteY386" fmla="*/ 349923 h 356255"/>
              <a:gd name="connsiteX387" fmla="*/ 1040122 w 3138048"/>
              <a:gd name="connsiteY387" fmla="*/ 345642 h 356255"/>
              <a:gd name="connsiteX388" fmla="*/ 882328 w 3138048"/>
              <a:gd name="connsiteY388" fmla="*/ 343563 h 356255"/>
              <a:gd name="connsiteX389" fmla="*/ 811028 w 3138048"/>
              <a:gd name="connsiteY389" fmla="*/ 336469 h 356255"/>
              <a:gd name="connsiteX390" fmla="*/ 784378 w 3138048"/>
              <a:gd name="connsiteY390" fmla="*/ 336225 h 356255"/>
              <a:gd name="connsiteX391" fmla="*/ 735053 w 3138048"/>
              <a:gd name="connsiteY391" fmla="*/ 335368 h 356255"/>
              <a:gd name="connsiteX392" fmla="*/ 709027 w 3138048"/>
              <a:gd name="connsiteY392" fmla="*/ 333289 h 356255"/>
              <a:gd name="connsiteX393" fmla="*/ 679572 w 3138048"/>
              <a:gd name="connsiteY393" fmla="*/ 331455 h 356255"/>
              <a:gd name="connsiteX394" fmla="*/ 651519 w 3138048"/>
              <a:gd name="connsiteY394" fmla="*/ 328764 h 356255"/>
              <a:gd name="connsiteX395" fmla="*/ 626818 w 3138048"/>
              <a:gd name="connsiteY395" fmla="*/ 327418 h 356255"/>
              <a:gd name="connsiteX396" fmla="*/ 611934 w 3138048"/>
              <a:gd name="connsiteY396" fmla="*/ 326073 h 356255"/>
              <a:gd name="connsiteX397" fmla="*/ 600324 w 3138048"/>
              <a:gd name="connsiteY397" fmla="*/ 326073 h 356255"/>
              <a:gd name="connsiteX398" fmla="*/ 601415 w 3138048"/>
              <a:gd name="connsiteY398" fmla="*/ 321181 h 356255"/>
              <a:gd name="connsiteX399" fmla="*/ 624090 w 3138048"/>
              <a:gd name="connsiteY399" fmla="*/ 322159 h 356255"/>
              <a:gd name="connsiteX400" fmla="*/ 627831 w 3138048"/>
              <a:gd name="connsiteY400" fmla="*/ 319468 h 356255"/>
              <a:gd name="connsiteX401" fmla="*/ 638272 w 3138048"/>
              <a:gd name="connsiteY401" fmla="*/ 318612 h 356255"/>
              <a:gd name="connsiteX402" fmla="*/ 666013 w 3138048"/>
              <a:gd name="connsiteY402" fmla="*/ 319101 h 356255"/>
              <a:gd name="connsiteX403" fmla="*/ 661260 w 3138048"/>
              <a:gd name="connsiteY403" fmla="*/ 314698 h 356255"/>
              <a:gd name="connsiteX404" fmla="*/ 635155 w 3138048"/>
              <a:gd name="connsiteY404" fmla="*/ 311274 h 356255"/>
              <a:gd name="connsiteX405" fmla="*/ 649415 w 3138048"/>
              <a:gd name="connsiteY405" fmla="*/ 301489 h 356255"/>
              <a:gd name="connsiteX406" fmla="*/ 728352 w 3138048"/>
              <a:gd name="connsiteY406" fmla="*/ 304424 h 356255"/>
              <a:gd name="connsiteX407" fmla="*/ 778456 w 3138048"/>
              <a:gd name="connsiteY407" fmla="*/ 304914 h 356255"/>
              <a:gd name="connsiteX408" fmla="*/ 797392 w 3138048"/>
              <a:gd name="connsiteY408" fmla="*/ 304669 h 356255"/>
              <a:gd name="connsiteX409" fmla="*/ 826067 w 3138048"/>
              <a:gd name="connsiteY409" fmla="*/ 303935 h 356255"/>
              <a:gd name="connsiteX410" fmla="*/ 831210 w 3138048"/>
              <a:gd name="connsiteY410" fmla="*/ 302834 h 356255"/>
              <a:gd name="connsiteX411" fmla="*/ 839236 w 3138048"/>
              <a:gd name="connsiteY411" fmla="*/ 304302 h 356255"/>
              <a:gd name="connsiteX412" fmla="*/ 870016 w 3138048"/>
              <a:gd name="connsiteY412" fmla="*/ 303813 h 356255"/>
              <a:gd name="connsiteX413" fmla="*/ 904146 w 3138048"/>
              <a:gd name="connsiteY413" fmla="*/ 304669 h 356255"/>
              <a:gd name="connsiteX414" fmla="*/ 926432 w 3138048"/>
              <a:gd name="connsiteY414" fmla="*/ 304669 h 356255"/>
              <a:gd name="connsiteX415" fmla="*/ 940225 w 3138048"/>
              <a:gd name="connsiteY415" fmla="*/ 303691 h 356255"/>
              <a:gd name="connsiteX416" fmla="*/ 946848 w 3138048"/>
              <a:gd name="connsiteY416" fmla="*/ 304058 h 356255"/>
              <a:gd name="connsiteX417" fmla="*/ 958926 w 3138048"/>
              <a:gd name="connsiteY417" fmla="*/ 303813 h 356255"/>
              <a:gd name="connsiteX418" fmla="*/ 973342 w 3138048"/>
              <a:gd name="connsiteY418" fmla="*/ 304669 h 356255"/>
              <a:gd name="connsiteX419" fmla="*/ 981368 w 3138048"/>
              <a:gd name="connsiteY419" fmla="*/ 303935 h 356255"/>
              <a:gd name="connsiteX420" fmla="*/ 997498 w 3138048"/>
              <a:gd name="connsiteY420" fmla="*/ 304547 h 356255"/>
              <a:gd name="connsiteX421" fmla="*/ 1004979 w 3138048"/>
              <a:gd name="connsiteY421" fmla="*/ 304058 h 356255"/>
              <a:gd name="connsiteX422" fmla="*/ 1004823 w 3138048"/>
              <a:gd name="connsiteY422" fmla="*/ 299654 h 356255"/>
              <a:gd name="connsiteX423" fmla="*/ 983628 w 3138048"/>
              <a:gd name="connsiteY423" fmla="*/ 295007 h 356255"/>
              <a:gd name="connsiteX424" fmla="*/ 973888 w 3138048"/>
              <a:gd name="connsiteY424" fmla="*/ 294884 h 356255"/>
              <a:gd name="connsiteX425" fmla="*/ 967342 w 3138048"/>
              <a:gd name="connsiteY425" fmla="*/ 296352 h 356255"/>
              <a:gd name="connsiteX426" fmla="*/ 959316 w 3138048"/>
              <a:gd name="connsiteY426" fmla="*/ 294395 h 356255"/>
              <a:gd name="connsiteX427" fmla="*/ 954485 w 3138048"/>
              <a:gd name="connsiteY427" fmla="*/ 295618 h 356255"/>
              <a:gd name="connsiteX428" fmla="*/ 942407 w 3138048"/>
              <a:gd name="connsiteY428" fmla="*/ 294640 h 356255"/>
              <a:gd name="connsiteX429" fmla="*/ 895107 w 3138048"/>
              <a:gd name="connsiteY429" fmla="*/ 293294 h 356255"/>
              <a:gd name="connsiteX430" fmla="*/ 785859 w 3138048"/>
              <a:gd name="connsiteY430" fmla="*/ 291827 h 356255"/>
              <a:gd name="connsiteX431" fmla="*/ 766300 w 3138048"/>
              <a:gd name="connsiteY431" fmla="*/ 290971 h 356255"/>
              <a:gd name="connsiteX432" fmla="*/ 757183 w 3138048"/>
              <a:gd name="connsiteY432" fmla="*/ 291949 h 356255"/>
              <a:gd name="connsiteX433" fmla="*/ 740741 w 3138048"/>
              <a:gd name="connsiteY433" fmla="*/ 289748 h 356255"/>
              <a:gd name="connsiteX434" fmla="*/ 727183 w 3138048"/>
              <a:gd name="connsiteY434" fmla="*/ 289748 h 356255"/>
              <a:gd name="connsiteX435" fmla="*/ 718533 w 3138048"/>
              <a:gd name="connsiteY435" fmla="*/ 289381 h 356255"/>
              <a:gd name="connsiteX436" fmla="*/ 706299 w 3138048"/>
              <a:gd name="connsiteY436" fmla="*/ 289258 h 356255"/>
              <a:gd name="connsiteX437" fmla="*/ 658143 w 3138048"/>
              <a:gd name="connsiteY437" fmla="*/ 288280 h 356255"/>
              <a:gd name="connsiteX438" fmla="*/ 646688 w 3138048"/>
              <a:gd name="connsiteY438" fmla="*/ 289014 h 356255"/>
              <a:gd name="connsiteX439" fmla="*/ 640766 w 3138048"/>
              <a:gd name="connsiteY439" fmla="*/ 287913 h 356255"/>
              <a:gd name="connsiteX440" fmla="*/ 612869 w 3138048"/>
              <a:gd name="connsiteY440" fmla="*/ 288280 h 356255"/>
              <a:gd name="connsiteX441" fmla="*/ 591363 w 3138048"/>
              <a:gd name="connsiteY441" fmla="*/ 288769 h 356255"/>
              <a:gd name="connsiteX442" fmla="*/ 577337 w 3138048"/>
              <a:gd name="connsiteY442" fmla="*/ 287913 h 356255"/>
              <a:gd name="connsiteX443" fmla="*/ 560895 w 3138048"/>
              <a:gd name="connsiteY443" fmla="*/ 286568 h 356255"/>
              <a:gd name="connsiteX444" fmla="*/ 557388 w 3138048"/>
              <a:gd name="connsiteY444" fmla="*/ 287668 h 356255"/>
              <a:gd name="connsiteX445" fmla="*/ 550998 w 3138048"/>
              <a:gd name="connsiteY445" fmla="*/ 287668 h 356255"/>
              <a:gd name="connsiteX446" fmla="*/ 541024 w 3138048"/>
              <a:gd name="connsiteY446" fmla="*/ 288280 h 356255"/>
              <a:gd name="connsiteX447" fmla="*/ 527154 w 3138048"/>
              <a:gd name="connsiteY447" fmla="*/ 288524 h 356255"/>
              <a:gd name="connsiteX448" fmla="*/ 520608 w 3138048"/>
              <a:gd name="connsiteY448" fmla="*/ 287791 h 356255"/>
              <a:gd name="connsiteX449" fmla="*/ 509933 w 3138048"/>
              <a:gd name="connsiteY449" fmla="*/ 288035 h 356255"/>
              <a:gd name="connsiteX450" fmla="*/ 477984 w 3138048"/>
              <a:gd name="connsiteY450" fmla="*/ 288035 h 356255"/>
              <a:gd name="connsiteX451" fmla="*/ 449620 w 3138048"/>
              <a:gd name="connsiteY451" fmla="*/ 288402 h 356255"/>
              <a:gd name="connsiteX452" fmla="*/ 434347 w 3138048"/>
              <a:gd name="connsiteY452" fmla="*/ 288280 h 356255"/>
              <a:gd name="connsiteX453" fmla="*/ 422503 w 3138048"/>
              <a:gd name="connsiteY453" fmla="*/ 286078 h 356255"/>
              <a:gd name="connsiteX454" fmla="*/ 413854 w 3138048"/>
              <a:gd name="connsiteY454" fmla="*/ 286078 h 356255"/>
              <a:gd name="connsiteX455" fmla="*/ 399438 w 3138048"/>
              <a:gd name="connsiteY455" fmla="*/ 286078 h 356255"/>
              <a:gd name="connsiteX456" fmla="*/ 356892 w 3138048"/>
              <a:gd name="connsiteY456" fmla="*/ 285711 h 356255"/>
              <a:gd name="connsiteX457" fmla="*/ 338034 w 3138048"/>
              <a:gd name="connsiteY457" fmla="*/ 285467 h 356255"/>
              <a:gd name="connsiteX458" fmla="*/ 317852 w 3138048"/>
              <a:gd name="connsiteY458" fmla="*/ 286690 h 356255"/>
              <a:gd name="connsiteX459" fmla="*/ 314190 w 3138048"/>
              <a:gd name="connsiteY459" fmla="*/ 283999 h 356255"/>
              <a:gd name="connsiteX460" fmla="*/ 322606 w 3138048"/>
              <a:gd name="connsiteY460" fmla="*/ 283632 h 356255"/>
              <a:gd name="connsiteX461" fmla="*/ 331255 w 3138048"/>
              <a:gd name="connsiteY461" fmla="*/ 283510 h 356255"/>
              <a:gd name="connsiteX462" fmla="*/ 344346 w 3138048"/>
              <a:gd name="connsiteY462" fmla="*/ 282409 h 356255"/>
              <a:gd name="connsiteX463" fmla="*/ 358918 w 3138048"/>
              <a:gd name="connsiteY463" fmla="*/ 281186 h 356255"/>
              <a:gd name="connsiteX464" fmla="*/ 381749 w 3138048"/>
              <a:gd name="connsiteY464" fmla="*/ 278984 h 356255"/>
              <a:gd name="connsiteX465" fmla="*/ 414867 w 3138048"/>
              <a:gd name="connsiteY465" fmla="*/ 277884 h 356255"/>
              <a:gd name="connsiteX466" fmla="*/ 425932 w 3138048"/>
              <a:gd name="connsiteY466" fmla="*/ 277027 h 356255"/>
              <a:gd name="connsiteX467" fmla="*/ 450010 w 3138048"/>
              <a:gd name="connsiteY467" fmla="*/ 276049 h 356255"/>
              <a:gd name="connsiteX468" fmla="*/ 433412 w 3138048"/>
              <a:gd name="connsiteY468" fmla="*/ 275193 h 356255"/>
              <a:gd name="connsiteX469" fmla="*/ 431620 w 3138048"/>
              <a:gd name="connsiteY469" fmla="*/ 273358 h 356255"/>
              <a:gd name="connsiteX470" fmla="*/ 422581 w 3138048"/>
              <a:gd name="connsiteY470" fmla="*/ 273603 h 356255"/>
              <a:gd name="connsiteX471" fmla="*/ 400373 w 3138048"/>
              <a:gd name="connsiteY471" fmla="*/ 273236 h 356255"/>
              <a:gd name="connsiteX472" fmla="*/ 372632 w 3138048"/>
              <a:gd name="connsiteY472" fmla="*/ 270912 h 356255"/>
              <a:gd name="connsiteX473" fmla="*/ 344970 w 3138048"/>
              <a:gd name="connsiteY473" fmla="*/ 270178 h 356255"/>
              <a:gd name="connsiteX474" fmla="*/ 341307 w 3138048"/>
              <a:gd name="connsiteY474" fmla="*/ 272869 h 356255"/>
              <a:gd name="connsiteX475" fmla="*/ 314112 w 3138048"/>
              <a:gd name="connsiteY475" fmla="*/ 268711 h 356255"/>
              <a:gd name="connsiteX476" fmla="*/ 340060 w 3138048"/>
              <a:gd name="connsiteY476" fmla="*/ 262840 h 356255"/>
              <a:gd name="connsiteX477" fmla="*/ 378087 w 3138048"/>
              <a:gd name="connsiteY477" fmla="*/ 265286 h 356255"/>
              <a:gd name="connsiteX478" fmla="*/ 400217 w 3138048"/>
              <a:gd name="connsiteY478" fmla="*/ 262351 h 356255"/>
              <a:gd name="connsiteX479" fmla="*/ 386503 w 3138048"/>
              <a:gd name="connsiteY479" fmla="*/ 261861 h 356255"/>
              <a:gd name="connsiteX480" fmla="*/ 378788 w 3138048"/>
              <a:gd name="connsiteY480" fmla="*/ 259660 h 356255"/>
              <a:gd name="connsiteX481" fmla="*/ 372165 w 3138048"/>
              <a:gd name="connsiteY481" fmla="*/ 260638 h 356255"/>
              <a:gd name="connsiteX482" fmla="*/ 363905 w 3138048"/>
              <a:gd name="connsiteY482" fmla="*/ 259293 h 356255"/>
              <a:gd name="connsiteX483" fmla="*/ 336164 w 3138048"/>
              <a:gd name="connsiteY483" fmla="*/ 259660 h 356255"/>
              <a:gd name="connsiteX484" fmla="*/ 315437 w 3138048"/>
              <a:gd name="connsiteY484" fmla="*/ 258804 h 356255"/>
              <a:gd name="connsiteX485" fmla="*/ 309437 w 3138048"/>
              <a:gd name="connsiteY485" fmla="*/ 259293 h 356255"/>
              <a:gd name="connsiteX486" fmla="*/ 300709 w 3138048"/>
              <a:gd name="connsiteY486" fmla="*/ 258559 h 356255"/>
              <a:gd name="connsiteX487" fmla="*/ 294787 w 3138048"/>
              <a:gd name="connsiteY487" fmla="*/ 259048 h 356255"/>
              <a:gd name="connsiteX488" fmla="*/ 282008 w 3138048"/>
              <a:gd name="connsiteY488" fmla="*/ 256602 h 356255"/>
              <a:gd name="connsiteX489" fmla="*/ 270085 w 3138048"/>
              <a:gd name="connsiteY489" fmla="*/ 255868 h 356255"/>
              <a:gd name="connsiteX490" fmla="*/ 265332 w 3138048"/>
              <a:gd name="connsiteY490" fmla="*/ 254523 h 356255"/>
              <a:gd name="connsiteX491" fmla="*/ 246397 w 3138048"/>
              <a:gd name="connsiteY491" fmla="*/ 252566 h 356255"/>
              <a:gd name="connsiteX492" fmla="*/ 207825 w 3138048"/>
              <a:gd name="connsiteY492" fmla="*/ 252321 h 356255"/>
              <a:gd name="connsiteX493" fmla="*/ 172370 w 3138048"/>
              <a:gd name="connsiteY493" fmla="*/ 254156 h 356255"/>
              <a:gd name="connsiteX494" fmla="*/ 113538 w 3138048"/>
              <a:gd name="connsiteY494" fmla="*/ 252933 h 356255"/>
              <a:gd name="connsiteX495" fmla="*/ 81511 w 3138048"/>
              <a:gd name="connsiteY495" fmla="*/ 253911 h 356255"/>
              <a:gd name="connsiteX496" fmla="*/ 64446 w 3138048"/>
              <a:gd name="connsiteY496" fmla="*/ 251710 h 356255"/>
              <a:gd name="connsiteX497" fmla="*/ 40680 w 3138048"/>
              <a:gd name="connsiteY497" fmla="*/ 259904 h 356255"/>
              <a:gd name="connsiteX498" fmla="*/ 3199 w 3138048"/>
              <a:gd name="connsiteY498" fmla="*/ 256724 h 356255"/>
              <a:gd name="connsiteX499" fmla="*/ 3822 w 3138048"/>
              <a:gd name="connsiteY499" fmla="*/ 244127 h 356255"/>
              <a:gd name="connsiteX500" fmla="*/ 16835 w 3138048"/>
              <a:gd name="connsiteY500" fmla="*/ 242047 h 356255"/>
              <a:gd name="connsiteX501" fmla="*/ 34602 w 3138048"/>
              <a:gd name="connsiteY501" fmla="*/ 241558 h 356255"/>
              <a:gd name="connsiteX502" fmla="*/ 74109 w 3138048"/>
              <a:gd name="connsiteY502" fmla="*/ 248163 h 356255"/>
              <a:gd name="connsiteX503" fmla="*/ 121174 w 3138048"/>
              <a:gd name="connsiteY503" fmla="*/ 246450 h 356255"/>
              <a:gd name="connsiteX504" fmla="*/ 136681 w 3138048"/>
              <a:gd name="connsiteY504" fmla="*/ 245227 h 356255"/>
              <a:gd name="connsiteX505" fmla="*/ 146733 w 3138048"/>
              <a:gd name="connsiteY505" fmla="*/ 243637 h 356255"/>
              <a:gd name="connsiteX506" fmla="*/ 188578 w 3138048"/>
              <a:gd name="connsiteY506" fmla="*/ 243760 h 356255"/>
              <a:gd name="connsiteX507" fmla="*/ 227617 w 3138048"/>
              <a:gd name="connsiteY507" fmla="*/ 241925 h 356255"/>
              <a:gd name="connsiteX508" fmla="*/ 242033 w 3138048"/>
              <a:gd name="connsiteY508" fmla="*/ 240090 h 356255"/>
              <a:gd name="connsiteX509" fmla="*/ 253176 w 3138048"/>
              <a:gd name="connsiteY509" fmla="*/ 240335 h 356255"/>
              <a:gd name="connsiteX510" fmla="*/ 274917 w 3138048"/>
              <a:gd name="connsiteY510" fmla="*/ 237644 h 356255"/>
              <a:gd name="connsiteX511" fmla="*/ 294787 w 3138048"/>
              <a:gd name="connsiteY511" fmla="*/ 234587 h 356255"/>
              <a:gd name="connsiteX512" fmla="*/ 302579 w 3138048"/>
              <a:gd name="connsiteY512" fmla="*/ 234097 h 356255"/>
              <a:gd name="connsiteX513" fmla="*/ 313489 w 3138048"/>
              <a:gd name="connsiteY513" fmla="*/ 231896 h 356255"/>
              <a:gd name="connsiteX514" fmla="*/ 384165 w 3138048"/>
              <a:gd name="connsiteY514" fmla="*/ 225903 h 356255"/>
              <a:gd name="connsiteX515" fmla="*/ 459906 w 3138048"/>
              <a:gd name="connsiteY515" fmla="*/ 223212 h 356255"/>
              <a:gd name="connsiteX516" fmla="*/ 462634 w 3138048"/>
              <a:gd name="connsiteY516" fmla="*/ 221010 h 356255"/>
              <a:gd name="connsiteX517" fmla="*/ 464270 w 3138048"/>
              <a:gd name="connsiteY517" fmla="*/ 218931 h 356255"/>
              <a:gd name="connsiteX518" fmla="*/ 468945 w 3138048"/>
              <a:gd name="connsiteY518" fmla="*/ 221622 h 356255"/>
              <a:gd name="connsiteX519" fmla="*/ 475647 w 3138048"/>
              <a:gd name="connsiteY519" fmla="*/ 219420 h 356255"/>
              <a:gd name="connsiteX520" fmla="*/ 484764 w 3138048"/>
              <a:gd name="connsiteY520" fmla="*/ 218442 h 356255"/>
              <a:gd name="connsiteX521" fmla="*/ 488816 w 3138048"/>
              <a:gd name="connsiteY521" fmla="*/ 216607 h 356255"/>
              <a:gd name="connsiteX522" fmla="*/ 491387 w 3138048"/>
              <a:gd name="connsiteY522" fmla="*/ 213183 h 356255"/>
              <a:gd name="connsiteX523" fmla="*/ 493257 w 3138048"/>
              <a:gd name="connsiteY523" fmla="*/ 215140 h 356255"/>
              <a:gd name="connsiteX524" fmla="*/ 498167 w 3138048"/>
              <a:gd name="connsiteY524" fmla="*/ 212693 h 356255"/>
              <a:gd name="connsiteX525" fmla="*/ 506894 w 3138048"/>
              <a:gd name="connsiteY525" fmla="*/ 211837 h 356255"/>
              <a:gd name="connsiteX526" fmla="*/ 507284 w 3138048"/>
              <a:gd name="connsiteY526" fmla="*/ 213305 h 356255"/>
              <a:gd name="connsiteX527" fmla="*/ 515621 w 3138048"/>
              <a:gd name="connsiteY527" fmla="*/ 212449 h 356255"/>
              <a:gd name="connsiteX528" fmla="*/ 518894 w 3138048"/>
              <a:gd name="connsiteY528" fmla="*/ 209391 h 356255"/>
              <a:gd name="connsiteX529" fmla="*/ 524037 w 3138048"/>
              <a:gd name="connsiteY529" fmla="*/ 210492 h 356255"/>
              <a:gd name="connsiteX530" fmla="*/ 564791 w 3138048"/>
              <a:gd name="connsiteY530" fmla="*/ 208780 h 356255"/>
              <a:gd name="connsiteX531" fmla="*/ 616999 w 3138048"/>
              <a:gd name="connsiteY531" fmla="*/ 207557 h 356255"/>
              <a:gd name="connsiteX532" fmla="*/ 642636 w 3138048"/>
              <a:gd name="connsiteY532" fmla="*/ 206945 h 356255"/>
              <a:gd name="connsiteX533" fmla="*/ 652610 w 3138048"/>
              <a:gd name="connsiteY533" fmla="*/ 206333 h 356255"/>
              <a:gd name="connsiteX534" fmla="*/ 646766 w 3138048"/>
              <a:gd name="connsiteY534" fmla="*/ 201930 h 356255"/>
              <a:gd name="connsiteX535" fmla="*/ 602662 w 3138048"/>
              <a:gd name="connsiteY535" fmla="*/ 204132 h 356255"/>
              <a:gd name="connsiteX536" fmla="*/ 571181 w 3138048"/>
              <a:gd name="connsiteY536" fmla="*/ 202542 h 356255"/>
              <a:gd name="connsiteX537" fmla="*/ 502141 w 3138048"/>
              <a:gd name="connsiteY537" fmla="*/ 197160 h 356255"/>
              <a:gd name="connsiteX538" fmla="*/ 484452 w 3138048"/>
              <a:gd name="connsiteY538" fmla="*/ 198506 h 356255"/>
              <a:gd name="connsiteX539" fmla="*/ 456010 w 3138048"/>
              <a:gd name="connsiteY539" fmla="*/ 199729 h 356255"/>
              <a:gd name="connsiteX540" fmla="*/ 439802 w 3138048"/>
              <a:gd name="connsiteY540" fmla="*/ 201808 h 356255"/>
              <a:gd name="connsiteX541" fmla="*/ 412763 w 3138048"/>
              <a:gd name="connsiteY541" fmla="*/ 204377 h 356255"/>
              <a:gd name="connsiteX542" fmla="*/ 390866 w 3138048"/>
              <a:gd name="connsiteY542" fmla="*/ 206089 h 356255"/>
              <a:gd name="connsiteX543" fmla="*/ 391490 w 3138048"/>
              <a:gd name="connsiteY543" fmla="*/ 201441 h 356255"/>
              <a:gd name="connsiteX544" fmla="*/ 440581 w 3138048"/>
              <a:gd name="connsiteY544" fmla="*/ 197650 h 356255"/>
              <a:gd name="connsiteX545" fmla="*/ 446426 w 3138048"/>
              <a:gd name="connsiteY545" fmla="*/ 196060 h 356255"/>
              <a:gd name="connsiteX546" fmla="*/ 451491 w 3138048"/>
              <a:gd name="connsiteY546" fmla="*/ 194347 h 356255"/>
              <a:gd name="connsiteX547" fmla="*/ 444477 w 3138048"/>
              <a:gd name="connsiteY547" fmla="*/ 191290 h 356255"/>
              <a:gd name="connsiteX548" fmla="*/ 417360 w 3138048"/>
              <a:gd name="connsiteY548" fmla="*/ 192268 h 356255"/>
              <a:gd name="connsiteX549" fmla="*/ 412607 w 3138048"/>
              <a:gd name="connsiteY549" fmla="*/ 192268 h 356255"/>
              <a:gd name="connsiteX550" fmla="*/ 407776 w 3138048"/>
              <a:gd name="connsiteY550" fmla="*/ 192635 h 356255"/>
              <a:gd name="connsiteX551" fmla="*/ 398659 w 3138048"/>
              <a:gd name="connsiteY551" fmla="*/ 190923 h 356255"/>
              <a:gd name="connsiteX552" fmla="*/ 388607 w 3138048"/>
              <a:gd name="connsiteY552" fmla="*/ 190923 h 356255"/>
              <a:gd name="connsiteX553" fmla="*/ 383931 w 3138048"/>
              <a:gd name="connsiteY553" fmla="*/ 189333 h 356255"/>
              <a:gd name="connsiteX554" fmla="*/ 382451 w 3138048"/>
              <a:gd name="connsiteY554" fmla="*/ 188477 h 356255"/>
              <a:gd name="connsiteX555" fmla="*/ 369126 w 3138048"/>
              <a:gd name="connsiteY555" fmla="*/ 187131 h 356255"/>
              <a:gd name="connsiteX556" fmla="*/ 370295 w 3138048"/>
              <a:gd name="connsiteY556" fmla="*/ 184318 h 356255"/>
              <a:gd name="connsiteX557" fmla="*/ 349801 w 3138048"/>
              <a:gd name="connsiteY557" fmla="*/ 183217 h 356255"/>
              <a:gd name="connsiteX558" fmla="*/ 294865 w 3138048"/>
              <a:gd name="connsiteY558" fmla="*/ 182239 h 356255"/>
              <a:gd name="connsiteX559" fmla="*/ 277176 w 3138048"/>
              <a:gd name="connsiteY559" fmla="*/ 181138 h 356255"/>
              <a:gd name="connsiteX560" fmla="*/ 274137 w 3138048"/>
              <a:gd name="connsiteY560" fmla="*/ 178692 h 356255"/>
              <a:gd name="connsiteX561" fmla="*/ 278735 w 3138048"/>
              <a:gd name="connsiteY561" fmla="*/ 175145 h 356255"/>
              <a:gd name="connsiteX562" fmla="*/ 291982 w 3138048"/>
              <a:gd name="connsiteY562" fmla="*/ 172454 h 356255"/>
              <a:gd name="connsiteX563" fmla="*/ 302891 w 3138048"/>
              <a:gd name="connsiteY563" fmla="*/ 176490 h 356255"/>
              <a:gd name="connsiteX564" fmla="*/ 321982 w 3138048"/>
              <a:gd name="connsiteY564" fmla="*/ 178080 h 356255"/>
              <a:gd name="connsiteX565" fmla="*/ 359697 w 3138048"/>
              <a:gd name="connsiteY565" fmla="*/ 176857 h 356255"/>
              <a:gd name="connsiteX566" fmla="*/ 410659 w 3138048"/>
              <a:gd name="connsiteY566" fmla="*/ 171353 h 356255"/>
              <a:gd name="connsiteX567" fmla="*/ 424763 w 3138048"/>
              <a:gd name="connsiteY567" fmla="*/ 166950 h 356255"/>
              <a:gd name="connsiteX568" fmla="*/ 429438 w 3138048"/>
              <a:gd name="connsiteY568" fmla="*/ 165972 h 356255"/>
              <a:gd name="connsiteX569" fmla="*/ 432633 w 3138048"/>
              <a:gd name="connsiteY569" fmla="*/ 163526 h 356255"/>
              <a:gd name="connsiteX570" fmla="*/ 441438 w 3138048"/>
              <a:gd name="connsiteY570" fmla="*/ 161202 h 356255"/>
              <a:gd name="connsiteX571" fmla="*/ 439023 w 3138048"/>
              <a:gd name="connsiteY571" fmla="*/ 156310 h 356255"/>
              <a:gd name="connsiteX572" fmla="*/ 411750 w 3138048"/>
              <a:gd name="connsiteY572" fmla="*/ 154964 h 356255"/>
              <a:gd name="connsiteX573" fmla="*/ 373801 w 3138048"/>
              <a:gd name="connsiteY573" fmla="*/ 150561 h 356255"/>
              <a:gd name="connsiteX574" fmla="*/ 321904 w 3138048"/>
              <a:gd name="connsiteY574" fmla="*/ 150194 h 356255"/>
              <a:gd name="connsiteX575" fmla="*/ 279592 w 3138048"/>
              <a:gd name="connsiteY575" fmla="*/ 149950 h 356255"/>
              <a:gd name="connsiteX576" fmla="*/ 256215 w 3138048"/>
              <a:gd name="connsiteY576" fmla="*/ 149950 h 356255"/>
              <a:gd name="connsiteX577" fmla="*/ 238604 w 3138048"/>
              <a:gd name="connsiteY577" fmla="*/ 146647 h 356255"/>
              <a:gd name="connsiteX578" fmla="*/ 259410 w 3138048"/>
              <a:gd name="connsiteY578" fmla="*/ 145057 h 356255"/>
              <a:gd name="connsiteX579" fmla="*/ 284891 w 3138048"/>
              <a:gd name="connsiteY579" fmla="*/ 144690 h 356255"/>
              <a:gd name="connsiteX580" fmla="*/ 321826 w 3138048"/>
              <a:gd name="connsiteY580" fmla="*/ 142856 h 356255"/>
              <a:gd name="connsiteX581" fmla="*/ 378944 w 3138048"/>
              <a:gd name="connsiteY581" fmla="*/ 140532 h 356255"/>
              <a:gd name="connsiteX582" fmla="*/ 420165 w 3138048"/>
              <a:gd name="connsiteY582" fmla="*/ 137230 h 356255"/>
              <a:gd name="connsiteX583" fmla="*/ 439023 w 3138048"/>
              <a:gd name="connsiteY583" fmla="*/ 136251 h 356255"/>
              <a:gd name="connsiteX584" fmla="*/ 453439 w 3138048"/>
              <a:gd name="connsiteY584" fmla="*/ 135273 h 356255"/>
              <a:gd name="connsiteX585" fmla="*/ 468400 w 3138048"/>
              <a:gd name="connsiteY585" fmla="*/ 133438 h 356255"/>
              <a:gd name="connsiteX586" fmla="*/ 491855 w 3138048"/>
              <a:gd name="connsiteY586" fmla="*/ 130992 h 356255"/>
              <a:gd name="connsiteX587" fmla="*/ 512271 w 3138048"/>
              <a:gd name="connsiteY587" fmla="*/ 128056 h 356255"/>
              <a:gd name="connsiteX588" fmla="*/ 534401 w 3138048"/>
              <a:gd name="connsiteY588" fmla="*/ 126222 h 356255"/>
              <a:gd name="connsiteX589" fmla="*/ 557934 w 3138048"/>
              <a:gd name="connsiteY589" fmla="*/ 125366 h 356255"/>
              <a:gd name="connsiteX590" fmla="*/ 585674 w 3138048"/>
              <a:gd name="connsiteY590" fmla="*/ 121941 h 356255"/>
              <a:gd name="connsiteX591" fmla="*/ 592999 w 3138048"/>
              <a:gd name="connsiteY591" fmla="*/ 119006 h 356255"/>
              <a:gd name="connsiteX592" fmla="*/ 581700 w 3138048"/>
              <a:gd name="connsiteY592" fmla="*/ 116315 h 356255"/>
              <a:gd name="connsiteX593" fmla="*/ 569310 w 3138048"/>
              <a:gd name="connsiteY593" fmla="*/ 112768 h 356255"/>
              <a:gd name="connsiteX594" fmla="*/ 543362 w 3138048"/>
              <a:gd name="connsiteY594" fmla="*/ 112034 h 356255"/>
              <a:gd name="connsiteX595" fmla="*/ 517258 w 3138048"/>
              <a:gd name="connsiteY595" fmla="*/ 112034 h 356255"/>
              <a:gd name="connsiteX596" fmla="*/ 495595 w 3138048"/>
              <a:gd name="connsiteY596" fmla="*/ 110444 h 356255"/>
              <a:gd name="connsiteX597" fmla="*/ 439335 w 3138048"/>
              <a:gd name="connsiteY597" fmla="*/ 109466 h 356255"/>
              <a:gd name="connsiteX598" fmla="*/ 406061 w 3138048"/>
              <a:gd name="connsiteY598" fmla="*/ 107753 h 356255"/>
              <a:gd name="connsiteX599" fmla="*/ 375515 w 3138048"/>
              <a:gd name="connsiteY599" fmla="*/ 105552 h 356255"/>
              <a:gd name="connsiteX600" fmla="*/ 363905 w 3138048"/>
              <a:gd name="connsiteY600" fmla="*/ 103717 h 356255"/>
              <a:gd name="connsiteX601" fmla="*/ 384321 w 3138048"/>
              <a:gd name="connsiteY601" fmla="*/ 102127 h 356255"/>
              <a:gd name="connsiteX602" fmla="*/ 394762 w 3138048"/>
              <a:gd name="connsiteY602" fmla="*/ 102616 h 356255"/>
              <a:gd name="connsiteX603" fmla="*/ 443854 w 3138048"/>
              <a:gd name="connsiteY603" fmla="*/ 101883 h 356255"/>
              <a:gd name="connsiteX604" fmla="*/ 489985 w 3138048"/>
              <a:gd name="connsiteY604" fmla="*/ 98947 h 356255"/>
              <a:gd name="connsiteX605" fmla="*/ 515699 w 3138048"/>
              <a:gd name="connsiteY605" fmla="*/ 98213 h 356255"/>
              <a:gd name="connsiteX606" fmla="*/ 546323 w 3138048"/>
              <a:gd name="connsiteY606" fmla="*/ 96746 h 356255"/>
              <a:gd name="connsiteX607" fmla="*/ 561830 w 3138048"/>
              <a:gd name="connsiteY607" fmla="*/ 94666 h 356255"/>
              <a:gd name="connsiteX608" fmla="*/ 582324 w 3138048"/>
              <a:gd name="connsiteY608" fmla="*/ 93076 h 356255"/>
              <a:gd name="connsiteX609" fmla="*/ 612792 w 3138048"/>
              <a:gd name="connsiteY609" fmla="*/ 92587 h 356255"/>
              <a:gd name="connsiteX610" fmla="*/ 625415 w 3138048"/>
              <a:gd name="connsiteY610" fmla="*/ 92220 h 356255"/>
              <a:gd name="connsiteX611" fmla="*/ 635389 w 3138048"/>
              <a:gd name="connsiteY611" fmla="*/ 91242 h 356255"/>
              <a:gd name="connsiteX612" fmla="*/ 649026 w 3138048"/>
              <a:gd name="connsiteY612" fmla="*/ 92098 h 356255"/>
              <a:gd name="connsiteX613" fmla="*/ 670689 w 3138048"/>
              <a:gd name="connsiteY613" fmla="*/ 91242 h 356255"/>
              <a:gd name="connsiteX614" fmla="*/ 676844 w 3138048"/>
              <a:gd name="connsiteY614" fmla="*/ 90263 h 356255"/>
              <a:gd name="connsiteX615" fmla="*/ 681598 w 3138048"/>
              <a:gd name="connsiteY615" fmla="*/ 90630 h 356255"/>
              <a:gd name="connsiteX616" fmla="*/ 699988 w 3138048"/>
              <a:gd name="connsiteY616" fmla="*/ 90508 h 356255"/>
              <a:gd name="connsiteX617" fmla="*/ 727650 w 3138048"/>
              <a:gd name="connsiteY617" fmla="*/ 89162 h 356255"/>
              <a:gd name="connsiteX618" fmla="*/ 782664 w 3138048"/>
              <a:gd name="connsiteY618" fmla="*/ 88673 h 356255"/>
              <a:gd name="connsiteX619" fmla="*/ 794430 w 3138048"/>
              <a:gd name="connsiteY619" fmla="*/ 87939 h 356255"/>
              <a:gd name="connsiteX620" fmla="*/ 822171 w 3138048"/>
              <a:gd name="connsiteY620" fmla="*/ 87695 h 356255"/>
              <a:gd name="connsiteX621" fmla="*/ 846639 w 3138048"/>
              <a:gd name="connsiteY621" fmla="*/ 87328 h 356255"/>
              <a:gd name="connsiteX622" fmla="*/ 846249 w 3138048"/>
              <a:gd name="connsiteY622" fmla="*/ 83169 h 356255"/>
              <a:gd name="connsiteX623" fmla="*/ 822483 w 3138048"/>
              <a:gd name="connsiteY623" fmla="*/ 82925 h 356255"/>
              <a:gd name="connsiteX624" fmla="*/ 796924 w 3138048"/>
              <a:gd name="connsiteY624" fmla="*/ 83659 h 356255"/>
              <a:gd name="connsiteX625" fmla="*/ 740741 w 3138048"/>
              <a:gd name="connsiteY625" fmla="*/ 84515 h 356255"/>
              <a:gd name="connsiteX626" fmla="*/ 690325 w 3138048"/>
              <a:gd name="connsiteY626" fmla="*/ 85493 h 356255"/>
              <a:gd name="connsiteX627" fmla="*/ 646844 w 3138048"/>
              <a:gd name="connsiteY627" fmla="*/ 84148 h 356255"/>
              <a:gd name="connsiteX628" fmla="*/ 632039 w 3138048"/>
              <a:gd name="connsiteY628" fmla="*/ 81824 h 356255"/>
              <a:gd name="connsiteX629" fmla="*/ 620428 w 3138048"/>
              <a:gd name="connsiteY629" fmla="*/ 80112 h 356255"/>
              <a:gd name="connsiteX630" fmla="*/ 609753 w 3138048"/>
              <a:gd name="connsiteY630" fmla="*/ 80479 h 356255"/>
              <a:gd name="connsiteX631" fmla="*/ 580142 w 3138048"/>
              <a:gd name="connsiteY631" fmla="*/ 80846 h 356255"/>
              <a:gd name="connsiteX632" fmla="*/ 559492 w 3138048"/>
              <a:gd name="connsiteY632" fmla="*/ 80112 h 356255"/>
              <a:gd name="connsiteX633" fmla="*/ 587233 w 3138048"/>
              <a:gd name="connsiteY633" fmla="*/ 76320 h 356255"/>
              <a:gd name="connsiteX634" fmla="*/ 613571 w 3138048"/>
              <a:gd name="connsiteY634" fmla="*/ 70694 h 356255"/>
              <a:gd name="connsiteX635" fmla="*/ 607103 w 3138048"/>
              <a:gd name="connsiteY635" fmla="*/ 66291 h 356255"/>
              <a:gd name="connsiteX636" fmla="*/ 580142 w 3138048"/>
              <a:gd name="connsiteY636" fmla="*/ 59075 h 356255"/>
              <a:gd name="connsiteX637" fmla="*/ 520608 w 3138048"/>
              <a:gd name="connsiteY637" fmla="*/ 55161 h 356255"/>
              <a:gd name="connsiteX638" fmla="*/ 489673 w 3138048"/>
              <a:gd name="connsiteY638" fmla="*/ 54182 h 356255"/>
              <a:gd name="connsiteX639" fmla="*/ 470971 w 3138048"/>
              <a:gd name="connsiteY639" fmla="*/ 55528 h 356255"/>
              <a:gd name="connsiteX640" fmla="*/ 458426 w 3138048"/>
              <a:gd name="connsiteY640" fmla="*/ 51247 h 356255"/>
              <a:gd name="connsiteX641" fmla="*/ 475958 w 3138048"/>
              <a:gd name="connsiteY641" fmla="*/ 50391 h 356255"/>
              <a:gd name="connsiteX642" fmla="*/ 511959 w 3138048"/>
              <a:gd name="connsiteY642" fmla="*/ 50146 h 356255"/>
              <a:gd name="connsiteX643" fmla="*/ 544297 w 3138048"/>
              <a:gd name="connsiteY643" fmla="*/ 49657 h 356255"/>
              <a:gd name="connsiteX644" fmla="*/ 572505 w 3138048"/>
              <a:gd name="connsiteY644" fmla="*/ 46599 h 356255"/>
              <a:gd name="connsiteX645" fmla="*/ 595415 w 3138048"/>
              <a:gd name="connsiteY645" fmla="*/ 40851 h 356255"/>
              <a:gd name="connsiteX646" fmla="*/ 619883 w 3138048"/>
              <a:gd name="connsiteY646" fmla="*/ 39628 h 356255"/>
              <a:gd name="connsiteX647" fmla="*/ 648013 w 3138048"/>
              <a:gd name="connsiteY647" fmla="*/ 38527 h 356255"/>
              <a:gd name="connsiteX648" fmla="*/ 674974 w 3138048"/>
              <a:gd name="connsiteY648" fmla="*/ 36815 h 356255"/>
              <a:gd name="connsiteX649" fmla="*/ 753521 w 3138048"/>
              <a:gd name="connsiteY649" fmla="*/ 34124 h 356255"/>
              <a:gd name="connsiteX650" fmla="*/ 785625 w 3138048"/>
              <a:gd name="connsiteY650" fmla="*/ 33268 h 356255"/>
              <a:gd name="connsiteX651" fmla="*/ 899938 w 3138048"/>
              <a:gd name="connsiteY651" fmla="*/ 31678 h 356255"/>
              <a:gd name="connsiteX652" fmla="*/ 959004 w 3138048"/>
              <a:gd name="connsiteY652" fmla="*/ 28009 h 356255"/>
              <a:gd name="connsiteX653" fmla="*/ 978329 w 3138048"/>
              <a:gd name="connsiteY653" fmla="*/ 25929 h 356255"/>
              <a:gd name="connsiteX654" fmla="*/ 1005914 w 3138048"/>
              <a:gd name="connsiteY654" fmla="*/ 23483 h 356255"/>
              <a:gd name="connsiteX655" fmla="*/ 1060226 w 3138048"/>
              <a:gd name="connsiteY655" fmla="*/ 21404 h 356255"/>
              <a:gd name="connsiteX656" fmla="*/ 1073551 w 3138048"/>
              <a:gd name="connsiteY656" fmla="*/ 19569 h 356255"/>
              <a:gd name="connsiteX657" fmla="*/ 1103863 w 3138048"/>
              <a:gd name="connsiteY657" fmla="*/ 15778 h 356255"/>
              <a:gd name="connsiteX658" fmla="*/ 1121474 w 3138048"/>
              <a:gd name="connsiteY658" fmla="*/ 10518 h 356255"/>
              <a:gd name="connsiteX659" fmla="*/ 1137370 w 3138048"/>
              <a:gd name="connsiteY659" fmla="*/ 8928 h 356255"/>
              <a:gd name="connsiteX660" fmla="*/ 1322360 w 3138048"/>
              <a:gd name="connsiteY660" fmla="*/ 4770 h 356255"/>
              <a:gd name="connsiteX661" fmla="*/ 1360542 w 3138048"/>
              <a:gd name="connsiteY661" fmla="*/ 2691 h 356255"/>
              <a:gd name="connsiteX662" fmla="*/ 1408465 w 3138048"/>
              <a:gd name="connsiteY662" fmla="*/ 2324 h 356255"/>
              <a:gd name="connsiteX663" fmla="*/ 1506960 w 3138048"/>
              <a:gd name="connsiteY663" fmla="*/ 2813 h 356255"/>
              <a:gd name="connsiteX664" fmla="*/ 1562052 w 3138048"/>
              <a:gd name="connsiteY664" fmla="*/ 2935 h 356255"/>
              <a:gd name="connsiteX665" fmla="*/ 1601792 w 3138048"/>
              <a:gd name="connsiteY665" fmla="*/ 1957 h 356255"/>
              <a:gd name="connsiteX666" fmla="*/ 1720392 w 3138048"/>
              <a:gd name="connsiteY666" fmla="*/ 734 h 356255"/>
              <a:gd name="connsiteX667" fmla="*/ 1899381 w 3138048"/>
              <a:gd name="connsiteY667" fmla="*/ 0 h 3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Lst>
            <a:rect l="l" t="t" r="r" b="b"/>
            <a:pathLst>
              <a:path w="3138048" h="356255">
                <a:moveTo>
                  <a:pt x="485621" y="316532"/>
                </a:moveTo>
                <a:cubicBezTo>
                  <a:pt x="488894" y="316410"/>
                  <a:pt x="492089" y="318367"/>
                  <a:pt x="495284" y="318856"/>
                </a:cubicBezTo>
                <a:cubicBezTo>
                  <a:pt x="503855" y="320324"/>
                  <a:pt x="513362" y="322893"/>
                  <a:pt x="522245" y="322770"/>
                </a:cubicBezTo>
                <a:cubicBezTo>
                  <a:pt x="532843" y="322648"/>
                  <a:pt x="547960" y="325339"/>
                  <a:pt x="558324" y="323993"/>
                </a:cubicBezTo>
                <a:cubicBezTo>
                  <a:pt x="563155" y="323382"/>
                  <a:pt x="584116" y="317878"/>
                  <a:pt x="584973" y="322893"/>
                </a:cubicBezTo>
                <a:lnTo>
                  <a:pt x="584895" y="322893"/>
                </a:lnTo>
                <a:cubicBezTo>
                  <a:pt x="585363" y="325583"/>
                  <a:pt x="583259" y="327418"/>
                  <a:pt x="577571" y="327418"/>
                </a:cubicBezTo>
                <a:cubicBezTo>
                  <a:pt x="571804" y="327418"/>
                  <a:pt x="506271" y="325216"/>
                  <a:pt x="501284" y="325461"/>
                </a:cubicBezTo>
                <a:cubicBezTo>
                  <a:pt x="496608" y="325828"/>
                  <a:pt x="485933" y="325706"/>
                  <a:pt x="481258" y="325461"/>
                </a:cubicBezTo>
                <a:cubicBezTo>
                  <a:pt x="476894" y="325216"/>
                  <a:pt x="461777" y="320813"/>
                  <a:pt x="471128" y="318123"/>
                </a:cubicBezTo>
                <a:cubicBezTo>
                  <a:pt x="474712" y="317022"/>
                  <a:pt x="481725" y="316532"/>
                  <a:pt x="485621" y="316532"/>
                </a:cubicBezTo>
                <a:close/>
                <a:moveTo>
                  <a:pt x="625649" y="306870"/>
                </a:moveTo>
                <a:cubicBezTo>
                  <a:pt x="627519" y="306870"/>
                  <a:pt x="634065" y="311151"/>
                  <a:pt x="623312" y="309928"/>
                </a:cubicBezTo>
                <a:cubicBezTo>
                  <a:pt x="621441" y="309683"/>
                  <a:pt x="623779" y="306870"/>
                  <a:pt x="625649" y="306870"/>
                </a:cubicBezTo>
                <a:close/>
                <a:moveTo>
                  <a:pt x="2775472" y="281797"/>
                </a:moveTo>
                <a:cubicBezTo>
                  <a:pt x="2776017" y="282042"/>
                  <a:pt x="2779991" y="283877"/>
                  <a:pt x="2782563" y="283877"/>
                </a:cubicBezTo>
                <a:cubicBezTo>
                  <a:pt x="2784433" y="283999"/>
                  <a:pt x="2784978" y="282287"/>
                  <a:pt x="2785212" y="282164"/>
                </a:cubicBezTo>
                <a:cubicBezTo>
                  <a:pt x="2784043" y="279596"/>
                  <a:pt x="2769316" y="280697"/>
                  <a:pt x="2775472" y="281797"/>
                </a:cubicBezTo>
                <a:close/>
                <a:moveTo>
                  <a:pt x="2849654" y="278128"/>
                </a:moveTo>
                <a:cubicBezTo>
                  <a:pt x="2849732" y="277517"/>
                  <a:pt x="2817082" y="278006"/>
                  <a:pt x="2817082" y="279351"/>
                </a:cubicBezTo>
                <a:cubicBezTo>
                  <a:pt x="2817004" y="280085"/>
                  <a:pt x="2826277" y="279841"/>
                  <a:pt x="2826979" y="279841"/>
                </a:cubicBezTo>
                <a:cubicBezTo>
                  <a:pt x="2828771" y="279841"/>
                  <a:pt x="2849499" y="280207"/>
                  <a:pt x="2849654" y="278128"/>
                </a:cubicBezTo>
                <a:close/>
                <a:moveTo>
                  <a:pt x="3137892" y="260640"/>
                </a:moveTo>
                <a:lnTo>
                  <a:pt x="3138048" y="266264"/>
                </a:lnTo>
                <a:cubicBezTo>
                  <a:pt x="3133684" y="268832"/>
                  <a:pt x="3126982" y="270300"/>
                  <a:pt x="3121294" y="268343"/>
                </a:cubicBezTo>
                <a:cubicBezTo>
                  <a:pt x="3116073" y="266509"/>
                  <a:pt x="3117709" y="262962"/>
                  <a:pt x="3121917" y="261127"/>
                </a:cubicBezTo>
                <a:close/>
                <a:moveTo>
                  <a:pt x="3137892" y="260638"/>
                </a:moveTo>
                <a:lnTo>
                  <a:pt x="3137970" y="260638"/>
                </a:lnTo>
                <a:lnTo>
                  <a:pt x="3137892" y="260640"/>
                </a:lnTo>
                <a:close/>
                <a:moveTo>
                  <a:pt x="2874200" y="224924"/>
                </a:moveTo>
                <a:cubicBezTo>
                  <a:pt x="2874901" y="224801"/>
                  <a:pt x="2875680" y="225291"/>
                  <a:pt x="2875680" y="225291"/>
                </a:cubicBezTo>
                <a:cubicBezTo>
                  <a:pt x="2875447" y="227981"/>
                  <a:pt x="2869992" y="224801"/>
                  <a:pt x="2874200" y="224924"/>
                </a:cubicBezTo>
                <a:close/>
                <a:moveTo>
                  <a:pt x="167383" y="217219"/>
                </a:moveTo>
                <a:cubicBezTo>
                  <a:pt x="170811" y="217463"/>
                  <a:pt x="175253" y="223090"/>
                  <a:pt x="173772" y="224802"/>
                </a:cubicBezTo>
                <a:cubicBezTo>
                  <a:pt x="171357" y="227615"/>
                  <a:pt x="160214" y="226881"/>
                  <a:pt x="156162" y="226759"/>
                </a:cubicBezTo>
                <a:cubicBezTo>
                  <a:pt x="150084" y="226514"/>
                  <a:pt x="149538" y="223701"/>
                  <a:pt x="152733" y="220643"/>
                </a:cubicBezTo>
                <a:cubicBezTo>
                  <a:pt x="156162" y="217219"/>
                  <a:pt x="161149" y="216852"/>
                  <a:pt x="167383" y="217219"/>
                </a:cubicBezTo>
                <a:close/>
                <a:moveTo>
                  <a:pt x="3113171" y="211608"/>
                </a:moveTo>
                <a:cubicBezTo>
                  <a:pt x="3117203" y="213366"/>
                  <a:pt x="3119580" y="216057"/>
                  <a:pt x="3116619" y="217096"/>
                </a:cubicBezTo>
                <a:cubicBezTo>
                  <a:pt x="3113658" y="218197"/>
                  <a:pt x="3108203" y="216362"/>
                  <a:pt x="3105554" y="215873"/>
                </a:cubicBezTo>
                <a:cubicBezTo>
                  <a:pt x="3101580" y="215017"/>
                  <a:pt x="3095891" y="214528"/>
                  <a:pt x="3099788" y="211715"/>
                </a:cubicBezTo>
                <a:cubicBezTo>
                  <a:pt x="3103450" y="209024"/>
                  <a:pt x="3109138" y="209850"/>
                  <a:pt x="3113171" y="211608"/>
                </a:cubicBezTo>
                <a:close/>
                <a:moveTo>
                  <a:pt x="236890" y="194591"/>
                </a:moveTo>
                <a:cubicBezTo>
                  <a:pt x="238994" y="196671"/>
                  <a:pt x="234864" y="197527"/>
                  <a:pt x="233696" y="198995"/>
                </a:cubicBezTo>
                <a:cubicBezTo>
                  <a:pt x="232760" y="200218"/>
                  <a:pt x="225981" y="203153"/>
                  <a:pt x="223410" y="199973"/>
                </a:cubicBezTo>
                <a:cubicBezTo>
                  <a:pt x="222007" y="198261"/>
                  <a:pt x="226059" y="196304"/>
                  <a:pt x="227851" y="194714"/>
                </a:cubicBezTo>
                <a:cubicBezTo>
                  <a:pt x="229721" y="193001"/>
                  <a:pt x="234942" y="192757"/>
                  <a:pt x="236890" y="194591"/>
                </a:cubicBezTo>
                <a:close/>
                <a:moveTo>
                  <a:pt x="2754354" y="183095"/>
                </a:moveTo>
                <a:cubicBezTo>
                  <a:pt x="2751939" y="187131"/>
                  <a:pt x="2758952" y="183462"/>
                  <a:pt x="2759497" y="183462"/>
                </a:cubicBezTo>
                <a:cubicBezTo>
                  <a:pt x="2760666" y="183095"/>
                  <a:pt x="2754666" y="182483"/>
                  <a:pt x="2754354" y="183095"/>
                </a:cubicBezTo>
                <a:close/>
                <a:moveTo>
                  <a:pt x="387360" y="172331"/>
                </a:moveTo>
                <a:cubicBezTo>
                  <a:pt x="388685" y="171964"/>
                  <a:pt x="389620" y="172087"/>
                  <a:pt x="390321" y="172698"/>
                </a:cubicBezTo>
                <a:lnTo>
                  <a:pt x="390243" y="172821"/>
                </a:lnTo>
                <a:cubicBezTo>
                  <a:pt x="390165" y="173921"/>
                  <a:pt x="384321" y="173554"/>
                  <a:pt x="384321" y="173065"/>
                </a:cubicBezTo>
                <a:cubicBezTo>
                  <a:pt x="385256" y="172576"/>
                  <a:pt x="386191" y="172331"/>
                  <a:pt x="387360" y="172331"/>
                </a:cubicBezTo>
                <a:close/>
                <a:moveTo>
                  <a:pt x="2863729" y="166889"/>
                </a:moveTo>
                <a:cubicBezTo>
                  <a:pt x="2872135" y="166308"/>
                  <a:pt x="2880979" y="166216"/>
                  <a:pt x="2883863" y="168173"/>
                </a:cubicBezTo>
                <a:cubicBezTo>
                  <a:pt x="2889629" y="172087"/>
                  <a:pt x="2843888" y="170619"/>
                  <a:pt x="2839992" y="170864"/>
                </a:cubicBezTo>
                <a:cubicBezTo>
                  <a:pt x="2834148" y="171353"/>
                  <a:pt x="2828304" y="171842"/>
                  <a:pt x="2822381" y="171842"/>
                </a:cubicBezTo>
                <a:cubicBezTo>
                  <a:pt x="2821213" y="171842"/>
                  <a:pt x="2817784" y="172087"/>
                  <a:pt x="2816771" y="171476"/>
                </a:cubicBezTo>
                <a:cubicBezTo>
                  <a:pt x="2816693" y="171353"/>
                  <a:pt x="2815524" y="169029"/>
                  <a:pt x="2815758" y="169029"/>
                </a:cubicBezTo>
                <a:cubicBezTo>
                  <a:pt x="2818096" y="167684"/>
                  <a:pt x="2827602" y="168785"/>
                  <a:pt x="2830407" y="168785"/>
                </a:cubicBezTo>
                <a:lnTo>
                  <a:pt x="2830407" y="168662"/>
                </a:lnTo>
                <a:cubicBezTo>
                  <a:pt x="2835628" y="168785"/>
                  <a:pt x="2841005" y="168662"/>
                  <a:pt x="2846226" y="168540"/>
                </a:cubicBezTo>
                <a:cubicBezTo>
                  <a:pt x="2847356" y="168540"/>
                  <a:pt x="2855323" y="167470"/>
                  <a:pt x="2863729" y="166889"/>
                </a:cubicBezTo>
                <a:close/>
                <a:moveTo>
                  <a:pt x="181935" y="162333"/>
                </a:moveTo>
                <a:cubicBezTo>
                  <a:pt x="186552" y="162883"/>
                  <a:pt x="190058" y="164382"/>
                  <a:pt x="187643" y="166338"/>
                </a:cubicBezTo>
                <a:cubicBezTo>
                  <a:pt x="182734" y="170252"/>
                  <a:pt x="163253" y="169885"/>
                  <a:pt x="169565" y="164015"/>
                </a:cubicBezTo>
                <a:cubicBezTo>
                  <a:pt x="171591" y="162180"/>
                  <a:pt x="177318" y="161783"/>
                  <a:pt x="181935" y="162333"/>
                </a:cubicBezTo>
                <a:close/>
                <a:moveTo>
                  <a:pt x="2984695" y="159979"/>
                </a:moveTo>
                <a:cubicBezTo>
                  <a:pt x="2990227" y="158878"/>
                  <a:pt x="2991007" y="164259"/>
                  <a:pt x="2985084" y="164137"/>
                </a:cubicBezTo>
                <a:cubicBezTo>
                  <a:pt x="2981188" y="164015"/>
                  <a:pt x="2981422" y="160590"/>
                  <a:pt x="2984695" y="159979"/>
                </a:cubicBezTo>
                <a:close/>
                <a:moveTo>
                  <a:pt x="2925707" y="152762"/>
                </a:moveTo>
                <a:cubicBezTo>
                  <a:pt x="2932409" y="151172"/>
                  <a:pt x="2939266" y="151539"/>
                  <a:pt x="2945422" y="153985"/>
                </a:cubicBezTo>
                <a:cubicBezTo>
                  <a:pt x="2952279" y="156676"/>
                  <a:pt x="2944487" y="159244"/>
                  <a:pt x="2939656" y="159856"/>
                </a:cubicBezTo>
                <a:cubicBezTo>
                  <a:pt x="2935136" y="160467"/>
                  <a:pt x="2929058" y="158755"/>
                  <a:pt x="2925084" y="157654"/>
                </a:cubicBezTo>
                <a:cubicBezTo>
                  <a:pt x="2918382" y="155942"/>
                  <a:pt x="2918538" y="154352"/>
                  <a:pt x="2925707" y="152762"/>
                </a:cubicBezTo>
                <a:close/>
                <a:moveTo>
                  <a:pt x="249280" y="135027"/>
                </a:moveTo>
                <a:cubicBezTo>
                  <a:pt x="251150" y="134049"/>
                  <a:pt x="263384" y="134905"/>
                  <a:pt x="262293" y="136006"/>
                </a:cubicBezTo>
                <a:cubicBezTo>
                  <a:pt x="261124" y="137351"/>
                  <a:pt x="256604" y="138085"/>
                  <a:pt x="254267" y="138085"/>
                </a:cubicBezTo>
                <a:cubicBezTo>
                  <a:pt x="253098" y="137963"/>
                  <a:pt x="247643" y="135884"/>
                  <a:pt x="249280" y="135027"/>
                </a:cubicBezTo>
                <a:close/>
                <a:moveTo>
                  <a:pt x="2718821" y="88795"/>
                </a:moveTo>
                <a:lnTo>
                  <a:pt x="2719727" y="88795"/>
                </a:lnTo>
                <a:lnTo>
                  <a:pt x="2718743" y="88918"/>
                </a:lnTo>
                <a:close/>
                <a:moveTo>
                  <a:pt x="2736042" y="88061"/>
                </a:moveTo>
                <a:lnTo>
                  <a:pt x="2736120" y="88183"/>
                </a:lnTo>
                <a:cubicBezTo>
                  <a:pt x="2738770" y="87816"/>
                  <a:pt x="2764718" y="86838"/>
                  <a:pt x="2764640" y="88183"/>
                </a:cubicBezTo>
                <a:cubicBezTo>
                  <a:pt x="2764562" y="88305"/>
                  <a:pt x="2763393" y="89895"/>
                  <a:pt x="2761445" y="90018"/>
                </a:cubicBezTo>
                <a:cubicBezTo>
                  <a:pt x="2753653" y="90629"/>
                  <a:pt x="2734406" y="89406"/>
                  <a:pt x="2734016" y="88550"/>
                </a:cubicBezTo>
                <a:cubicBezTo>
                  <a:pt x="2733938" y="88305"/>
                  <a:pt x="2736042" y="88061"/>
                  <a:pt x="2736042" y="88061"/>
                </a:cubicBezTo>
                <a:close/>
                <a:moveTo>
                  <a:pt x="2727549" y="87817"/>
                </a:moveTo>
                <a:cubicBezTo>
                  <a:pt x="2728717" y="87817"/>
                  <a:pt x="2729730" y="88551"/>
                  <a:pt x="2730743" y="88795"/>
                </a:cubicBezTo>
                <a:lnTo>
                  <a:pt x="2719727" y="88795"/>
                </a:lnTo>
                <a:close/>
                <a:moveTo>
                  <a:pt x="904848" y="81824"/>
                </a:moveTo>
                <a:cubicBezTo>
                  <a:pt x="892692" y="81946"/>
                  <a:pt x="880536" y="82558"/>
                  <a:pt x="868458" y="83169"/>
                </a:cubicBezTo>
                <a:cubicBezTo>
                  <a:pt x="863782" y="83414"/>
                  <a:pt x="859029" y="83536"/>
                  <a:pt x="854431" y="84026"/>
                </a:cubicBezTo>
                <a:cubicBezTo>
                  <a:pt x="852561" y="84148"/>
                  <a:pt x="851392" y="84882"/>
                  <a:pt x="851704" y="86227"/>
                </a:cubicBezTo>
                <a:cubicBezTo>
                  <a:pt x="852172" y="88062"/>
                  <a:pt x="857314" y="87572"/>
                  <a:pt x="859418" y="87572"/>
                </a:cubicBezTo>
                <a:cubicBezTo>
                  <a:pt x="876328" y="87450"/>
                  <a:pt x="893393" y="85493"/>
                  <a:pt x="910302" y="84637"/>
                </a:cubicBezTo>
                <a:lnTo>
                  <a:pt x="910302" y="84759"/>
                </a:lnTo>
                <a:cubicBezTo>
                  <a:pt x="913653" y="84515"/>
                  <a:pt x="922458" y="84882"/>
                  <a:pt x="922458" y="81824"/>
                </a:cubicBezTo>
                <a:cubicBezTo>
                  <a:pt x="922536" y="80968"/>
                  <a:pt x="907263" y="81824"/>
                  <a:pt x="904848" y="81824"/>
                </a:cubicBezTo>
                <a:close/>
                <a:moveTo>
                  <a:pt x="943877" y="80448"/>
                </a:moveTo>
                <a:cubicBezTo>
                  <a:pt x="934400" y="80632"/>
                  <a:pt x="925419" y="81335"/>
                  <a:pt x="925341" y="83292"/>
                </a:cubicBezTo>
                <a:cubicBezTo>
                  <a:pt x="925341" y="83536"/>
                  <a:pt x="935316" y="83536"/>
                  <a:pt x="935861" y="83536"/>
                </a:cubicBezTo>
                <a:cubicBezTo>
                  <a:pt x="941238" y="83536"/>
                  <a:pt x="945991" y="82680"/>
                  <a:pt x="951134" y="82313"/>
                </a:cubicBezTo>
                <a:cubicBezTo>
                  <a:pt x="953316" y="82069"/>
                  <a:pt x="967030" y="83659"/>
                  <a:pt x="969524" y="83659"/>
                </a:cubicBezTo>
                <a:cubicBezTo>
                  <a:pt x="971550" y="83659"/>
                  <a:pt x="973108" y="81212"/>
                  <a:pt x="965394" y="80723"/>
                </a:cubicBezTo>
                <a:cubicBezTo>
                  <a:pt x="963329" y="80601"/>
                  <a:pt x="953355" y="80265"/>
                  <a:pt x="943877" y="80448"/>
                </a:cubicBezTo>
                <a:close/>
                <a:moveTo>
                  <a:pt x="2350478" y="69226"/>
                </a:moveTo>
                <a:cubicBezTo>
                  <a:pt x="2345258" y="69104"/>
                  <a:pt x="2345569" y="72896"/>
                  <a:pt x="2350790" y="73018"/>
                </a:cubicBezTo>
                <a:cubicBezTo>
                  <a:pt x="2353362" y="73140"/>
                  <a:pt x="2361466" y="72529"/>
                  <a:pt x="2361388" y="71550"/>
                </a:cubicBezTo>
                <a:lnTo>
                  <a:pt x="2361466" y="71550"/>
                </a:lnTo>
                <a:cubicBezTo>
                  <a:pt x="2361310" y="70572"/>
                  <a:pt x="2353050" y="69226"/>
                  <a:pt x="2350478" y="69226"/>
                </a:cubicBezTo>
                <a:close/>
                <a:moveTo>
                  <a:pt x="2704016" y="59808"/>
                </a:moveTo>
                <a:cubicBezTo>
                  <a:pt x="2706821" y="58341"/>
                  <a:pt x="2718899" y="59808"/>
                  <a:pt x="2722250" y="59808"/>
                </a:cubicBezTo>
                <a:cubicBezTo>
                  <a:pt x="2723107" y="59808"/>
                  <a:pt x="2735653" y="60420"/>
                  <a:pt x="2735653" y="60420"/>
                </a:cubicBezTo>
                <a:lnTo>
                  <a:pt x="2735731" y="60420"/>
                </a:lnTo>
                <a:cubicBezTo>
                  <a:pt x="2734094" y="61888"/>
                  <a:pt x="2721471" y="61154"/>
                  <a:pt x="2718977" y="61154"/>
                </a:cubicBezTo>
                <a:cubicBezTo>
                  <a:pt x="2717575" y="61031"/>
                  <a:pt x="2703782" y="59931"/>
                  <a:pt x="2704016" y="59808"/>
                </a:cubicBezTo>
                <a:close/>
                <a:moveTo>
                  <a:pt x="2594974" y="52225"/>
                </a:moveTo>
                <a:lnTo>
                  <a:pt x="2597183" y="52225"/>
                </a:lnTo>
                <a:lnTo>
                  <a:pt x="2597261" y="52347"/>
                </a:lnTo>
                <a:close/>
                <a:moveTo>
                  <a:pt x="2609495" y="52103"/>
                </a:moveTo>
                <a:cubicBezTo>
                  <a:pt x="2613547" y="51369"/>
                  <a:pt x="2619547" y="52103"/>
                  <a:pt x="2623755" y="52347"/>
                </a:cubicBezTo>
                <a:cubicBezTo>
                  <a:pt x="2626326" y="52470"/>
                  <a:pt x="2634820" y="52225"/>
                  <a:pt x="2636768" y="53448"/>
                </a:cubicBezTo>
                <a:cubicBezTo>
                  <a:pt x="2636612" y="53326"/>
                  <a:pt x="2624845" y="53815"/>
                  <a:pt x="2623365" y="53815"/>
                </a:cubicBezTo>
                <a:lnTo>
                  <a:pt x="2623443" y="53693"/>
                </a:lnTo>
                <a:cubicBezTo>
                  <a:pt x="2620872" y="53693"/>
                  <a:pt x="2609495" y="54549"/>
                  <a:pt x="2608248" y="52714"/>
                </a:cubicBezTo>
                <a:cubicBezTo>
                  <a:pt x="2608326" y="52347"/>
                  <a:pt x="2608716" y="52103"/>
                  <a:pt x="2609495" y="52103"/>
                </a:cubicBezTo>
                <a:close/>
                <a:moveTo>
                  <a:pt x="2603261" y="52103"/>
                </a:moveTo>
                <a:cubicBezTo>
                  <a:pt x="2604352" y="51981"/>
                  <a:pt x="2605209" y="52103"/>
                  <a:pt x="2605755" y="52592"/>
                </a:cubicBezTo>
                <a:cubicBezTo>
                  <a:pt x="2604820" y="55161"/>
                  <a:pt x="2597105" y="51981"/>
                  <a:pt x="2603261" y="52103"/>
                </a:cubicBezTo>
                <a:close/>
                <a:moveTo>
                  <a:pt x="2585806" y="51736"/>
                </a:moveTo>
                <a:lnTo>
                  <a:pt x="2594974" y="52225"/>
                </a:lnTo>
                <a:lnTo>
                  <a:pt x="2573728" y="52225"/>
                </a:lnTo>
                <a:cubicBezTo>
                  <a:pt x="2573806" y="51247"/>
                  <a:pt x="2584871" y="51736"/>
                  <a:pt x="2585806" y="51736"/>
                </a:cubicBezTo>
                <a:close/>
                <a:moveTo>
                  <a:pt x="2570221" y="47822"/>
                </a:moveTo>
                <a:cubicBezTo>
                  <a:pt x="2571468" y="47577"/>
                  <a:pt x="2572169" y="48311"/>
                  <a:pt x="2572169" y="48311"/>
                </a:cubicBezTo>
                <a:lnTo>
                  <a:pt x="2572091" y="48311"/>
                </a:lnTo>
                <a:cubicBezTo>
                  <a:pt x="2571234" y="48800"/>
                  <a:pt x="2568429" y="47944"/>
                  <a:pt x="2568663" y="47944"/>
                </a:cubicBezTo>
                <a:cubicBezTo>
                  <a:pt x="2569208" y="47822"/>
                  <a:pt x="2569676" y="47822"/>
                  <a:pt x="2570221" y="47822"/>
                </a:cubicBezTo>
                <a:close/>
                <a:moveTo>
                  <a:pt x="2554248" y="47577"/>
                </a:moveTo>
                <a:cubicBezTo>
                  <a:pt x="2555027" y="47577"/>
                  <a:pt x="2563209" y="48189"/>
                  <a:pt x="2563209" y="48189"/>
                </a:cubicBezTo>
                <a:lnTo>
                  <a:pt x="2563287" y="48311"/>
                </a:lnTo>
                <a:cubicBezTo>
                  <a:pt x="2561495" y="49289"/>
                  <a:pt x="2546455" y="49289"/>
                  <a:pt x="2545286" y="48066"/>
                </a:cubicBezTo>
                <a:cubicBezTo>
                  <a:pt x="2544897" y="47577"/>
                  <a:pt x="2553780" y="47577"/>
                  <a:pt x="2554248" y="47577"/>
                </a:cubicBezTo>
                <a:close/>
                <a:moveTo>
                  <a:pt x="2538761" y="46691"/>
                </a:moveTo>
                <a:cubicBezTo>
                  <a:pt x="2540787" y="46599"/>
                  <a:pt x="2542520" y="46721"/>
                  <a:pt x="2541546" y="47577"/>
                </a:cubicBezTo>
                <a:cubicBezTo>
                  <a:pt x="2539598" y="49412"/>
                  <a:pt x="2530793" y="47822"/>
                  <a:pt x="2530092" y="47211"/>
                </a:cubicBezTo>
                <a:cubicBezTo>
                  <a:pt x="2529936" y="47088"/>
                  <a:pt x="2533676" y="47088"/>
                  <a:pt x="2534222" y="47088"/>
                </a:cubicBezTo>
                <a:cubicBezTo>
                  <a:pt x="2534417" y="47088"/>
                  <a:pt x="2536735" y="46782"/>
                  <a:pt x="2538761" y="46691"/>
                </a:cubicBezTo>
                <a:close/>
                <a:moveTo>
                  <a:pt x="2514195" y="46232"/>
                </a:moveTo>
                <a:cubicBezTo>
                  <a:pt x="2515364" y="46110"/>
                  <a:pt x="2525727" y="45743"/>
                  <a:pt x="2526273" y="47088"/>
                </a:cubicBezTo>
                <a:cubicBezTo>
                  <a:pt x="2527052" y="49045"/>
                  <a:pt x="2514195" y="47577"/>
                  <a:pt x="2514350" y="47455"/>
                </a:cubicBezTo>
                <a:cubicBezTo>
                  <a:pt x="2515052" y="47210"/>
                  <a:pt x="2513415" y="46232"/>
                  <a:pt x="2514195" y="46232"/>
                </a:cubicBezTo>
                <a:close/>
                <a:moveTo>
                  <a:pt x="2532975" y="41951"/>
                </a:moveTo>
                <a:cubicBezTo>
                  <a:pt x="2533910" y="41706"/>
                  <a:pt x="2536403" y="42318"/>
                  <a:pt x="2535234" y="43052"/>
                </a:cubicBezTo>
                <a:cubicBezTo>
                  <a:pt x="2534689" y="43296"/>
                  <a:pt x="2531027" y="43418"/>
                  <a:pt x="2531728" y="42562"/>
                </a:cubicBezTo>
                <a:cubicBezTo>
                  <a:pt x="2532117" y="42318"/>
                  <a:pt x="2532585" y="42195"/>
                  <a:pt x="2532975" y="41951"/>
                </a:cubicBezTo>
                <a:close/>
                <a:moveTo>
                  <a:pt x="2480560" y="40852"/>
                </a:moveTo>
                <a:lnTo>
                  <a:pt x="2483883" y="41095"/>
                </a:lnTo>
                <a:lnTo>
                  <a:pt x="2483883" y="41217"/>
                </a:lnTo>
                <a:close/>
                <a:moveTo>
                  <a:pt x="2472740" y="39994"/>
                </a:moveTo>
                <a:lnTo>
                  <a:pt x="2480560" y="40852"/>
                </a:lnTo>
                <a:lnTo>
                  <a:pt x="2470480" y="40116"/>
                </a:lnTo>
                <a:cubicBezTo>
                  <a:pt x="2471181" y="39994"/>
                  <a:pt x="2471961" y="39994"/>
                  <a:pt x="2472740" y="39994"/>
                </a:cubicBezTo>
                <a:close/>
                <a:moveTo>
                  <a:pt x="2366356" y="19309"/>
                </a:moveTo>
                <a:cubicBezTo>
                  <a:pt x="2368499" y="20333"/>
                  <a:pt x="2369259" y="22137"/>
                  <a:pt x="2366531" y="23850"/>
                </a:cubicBezTo>
                <a:cubicBezTo>
                  <a:pt x="2361933" y="26663"/>
                  <a:pt x="2350479" y="23116"/>
                  <a:pt x="2357882" y="19447"/>
                </a:cubicBezTo>
                <a:cubicBezTo>
                  <a:pt x="2360687" y="18040"/>
                  <a:pt x="2364213" y="18285"/>
                  <a:pt x="2366356" y="19309"/>
                </a:cubicBezTo>
                <a:close/>
                <a:moveTo>
                  <a:pt x="2290633" y="16144"/>
                </a:moveTo>
                <a:cubicBezTo>
                  <a:pt x="2291646" y="16022"/>
                  <a:pt x="2297568" y="17000"/>
                  <a:pt x="2296945" y="18224"/>
                </a:cubicBezTo>
                <a:lnTo>
                  <a:pt x="2297023" y="18346"/>
                </a:lnTo>
                <a:cubicBezTo>
                  <a:pt x="2296322" y="19447"/>
                  <a:pt x="2287049" y="17979"/>
                  <a:pt x="2287049" y="17000"/>
                </a:cubicBezTo>
                <a:cubicBezTo>
                  <a:pt x="2287828" y="16756"/>
                  <a:pt x="2289776" y="16144"/>
                  <a:pt x="2290633" y="16144"/>
                </a:cubicBezTo>
                <a:close/>
                <a:moveTo>
                  <a:pt x="2038318" y="9173"/>
                </a:moveTo>
                <a:cubicBezTo>
                  <a:pt x="2029980" y="8928"/>
                  <a:pt x="2035747" y="10763"/>
                  <a:pt x="2040656" y="10885"/>
                </a:cubicBezTo>
                <a:cubicBezTo>
                  <a:pt x="2042838" y="11008"/>
                  <a:pt x="2047669" y="11252"/>
                  <a:pt x="2049227" y="9907"/>
                </a:cubicBezTo>
                <a:cubicBezTo>
                  <a:pt x="2050474" y="8806"/>
                  <a:pt x="2042682" y="9295"/>
                  <a:pt x="2038318" y="9173"/>
                </a:cubicBezTo>
                <a:close/>
                <a:moveTo>
                  <a:pt x="1899381" y="0"/>
                </a:moveTo>
                <a:cubicBezTo>
                  <a:pt x="1968109" y="0"/>
                  <a:pt x="2037071" y="978"/>
                  <a:pt x="2105332" y="2691"/>
                </a:cubicBezTo>
                <a:cubicBezTo>
                  <a:pt x="2120605" y="3058"/>
                  <a:pt x="2136112" y="3180"/>
                  <a:pt x="2151307" y="4281"/>
                </a:cubicBezTo>
                <a:cubicBezTo>
                  <a:pt x="2161047" y="5015"/>
                  <a:pt x="2170086" y="7094"/>
                  <a:pt x="2179982" y="7583"/>
                </a:cubicBezTo>
                <a:cubicBezTo>
                  <a:pt x="2198840" y="8562"/>
                  <a:pt x="2217542" y="10396"/>
                  <a:pt x="2236321" y="11864"/>
                </a:cubicBezTo>
                <a:cubicBezTo>
                  <a:pt x="2243568" y="12475"/>
                  <a:pt x="2250815" y="13087"/>
                  <a:pt x="2258062" y="13698"/>
                </a:cubicBezTo>
                <a:cubicBezTo>
                  <a:pt x="2262971" y="14065"/>
                  <a:pt x="2267958" y="14432"/>
                  <a:pt x="2272867" y="14922"/>
                </a:cubicBezTo>
                <a:cubicBezTo>
                  <a:pt x="2273413" y="14922"/>
                  <a:pt x="2281283" y="16267"/>
                  <a:pt x="2281049" y="16267"/>
                </a:cubicBezTo>
                <a:cubicBezTo>
                  <a:pt x="2279491" y="17001"/>
                  <a:pt x="2274036" y="17490"/>
                  <a:pt x="2272322" y="17490"/>
                </a:cubicBezTo>
                <a:cubicBezTo>
                  <a:pt x="2267412" y="17245"/>
                  <a:pt x="2240373" y="13943"/>
                  <a:pt x="2231802" y="13454"/>
                </a:cubicBezTo>
                <a:cubicBezTo>
                  <a:pt x="2210762" y="12108"/>
                  <a:pt x="2189801" y="10518"/>
                  <a:pt x="2168684" y="9785"/>
                </a:cubicBezTo>
                <a:cubicBezTo>
                  <a:pt x="2147878" y="9051"/>
                  <a:pt x="2127229" y="8195"/>
                  <a:pt x="2106501" y="7094"/>
                </a:cubicBezTo>
                <a:cubicBezTo>
                  <a:pt x="2096371" y="6605"/>
                  <a:pt x="2086163" y="6115"/>
                  <a:pt x="2075955" y="6115"/>
                </a:cubicBezTo>
                <a:cubicBezTo>
                  <a:pt x="2072371" y="6115"/>
                  <a:pt x="2062708" y="5259"/>
                  <a:pt x="2059669" y="6849"/>
                </a:cubicBezTo>
                <a:cubicBezTo>
                  <a:pt x="2058890" y="7216"/>
                  <a:pt x="2062163" y="8072"/>
                  <a:pt x="2062241" y="8072"/>
                </a:cubicBezTo>
                <a:cubicBezTo>
                  <a:pt x="2065046" y="9540"/>
                  <a:pt x="2055773" y="9540"/>
                  <a:pt x="2055228" y="9540"/>
                </a:cubicBezTo>
                <a:cubicBezTo>
                  <a:pt x="2053591" y="9662"/>
                  <a:pt x="2051098" y="10396"/>
                  <a:pt x="2052890" y="11497"/>
                </a:cubicBezTo>
                <a:cubicBezTo>
                  <a:pt x="2054760" y="12842"/>
                  <a:pt x="2059435" y="12720"/>
                  <a:pt x="2061929" y="12842"/>
                </a:cubicBezTo>
                <a:cubicBezTo>
                  <a:pt x="2075487" y="13698"/>
                  <a:pt x="2089280" y="13943"/>
                  <a:pt x="2102683" y="15288"/>
                </a:cubicBezTo>
                <a:cubicBezTo>
                  <a:pt x="2115462" y="16512"/>
                  <a:pt x="2128631" y="16634"/>
                  <a:pt x="2141566" y="17123"/>
                </a:cubicBezTo>
                <a:cubicBezTo>
                  <a:pt x="2156917" y="17735"/>
                  <a:pt x="2172190" y="19080"/>
                  <a:pt x="2187463" y="20181"/>
                </a:cubicBezTo>
                <a:cubicBezTo>
                  <a:pt x="2248945" y="24706"/>
                  <a:pt x="2310348" y="26785"/>
                  <a:pt x="2372063" y="29599"/>
                </a:cubicBezTo>
                <a:cubicBezTo>
                  <a:pt x="2390141" y="30332"/>
                  <a:pt x="2407596" y="31678"/>
                  <a:pt x="2425051" y="34613"/>
                </a:cubicBezTo>
                <a:cubicBezTo>
                  <a:pt x="2432688" y="35836"/>
                  <a:pt x="2440402" y="37182"/>
                  <a:pt x="2448194" y="38405"/>
                </a:cubicBezTo>
                <a:cubicBezTo>
                  <a:pt x="2450142" y="38649"/>
                  <a:pt x="2463467" y="38038"/>
                  <a:pt x="2464091" y="39995"/>
                </a:cubicBezTo>
                <a:cubicBezTo>
                  <a:pt x="2464792" y="41829"/>
                  <a:pt x="2455363" y="40484"/>
                  <a:pt x="2456532" y="41462"/>
                </a:cubicBezTo>
                <a:cubicBezTo>
                  <a:pt x="2460116" y="44642"/>
                  <a:pt x="2471026" y="45376"/>
                  <a:pt x="2476636" y="45865"/>
                </a:cubicBezTo>
                <a:cubicBezTo>
                  <a:pt x="2482169" y="46355"/>
                  <a:pt x="2487779" y="46477"/>
                  <a:pt x="2493312" y="46844"/>
                </a:cubicBezTo>
                <a:cubicBezTo>
                  <a:pt x="2495338" y="46966"/>
                  <a:pt x="2500792" y="46722"/>
                  <a:pt x="2502429" y="47700"/>
                </a:cubicBezTo>
                <a:cubicBezTo>
                  <a:pt x="2502896" y="47945"/>
                  <a:pt x="2500325" y="49045"/>
                  <a:pt x="2503909" y="49779"/>
                </a:cubicBezTo>
                <a:cubicBezTo>
                  <a:pt x="2507026" y="50391"/>
                  <a:pt x="2510533" y="50513"/>
                  <a:pt x="2513650" y="50880"/>
                </a:cubicBezTo>
                <a:cubicBezTo>
                  <a:pt x="2519728" y="51614"/>
                  <a:pt x="2533676" y="55405"/>
                  <a:pt x="2539053" y="52715"/>
                </a:cubicBezTo>
                <a:cubicBezTo>
                  <a:pt x="2544196" y="50269"/>
                  <a:pt x="2555806" y="51492"/>
                  <a:pt x="2561884" y="51614"/>
                </a:cubicBezTo>
                <a:cubicBezTo>
                  <a:pt x="2564144" y="51614"/>
                  <a:pt x="2570845" y="51369"/>
                  <a:pt x="2571936" y="53082"/>
                </a:cubicBezTo>
                <a:cubicBezTo>
                  <a:pt x="2573417" y="55405"/>
                  <a:pt x="2583079" y="55039"/>
                  <a:pt x="2586274" y="55161"/>
                </a:cubicBezTo>
                <a:cubicBezTo>
                  <a:pt x="2603417" y="56017"/>
                  <a:pt x="2620638" y="56384"/>
                  <a:pt x="2637781" y="57240"/>
                </a:cubicBezTo>
                <a:cubicBezTo>
                  <a:pt x="2640119" y="57362"/>
                  <a:pt x="2655392" y="57362"/>
                  <a:pt x="2656327" y="59319"/>
                </a:cubicBezTo>
                <a:cubicBezTo>
                  <a:pt x="2658509" y="63845"/>
                  <a:pt x="2678068" y="60665"/>
                  <a:pt x="2684146" y="63111"/>
                </a:cubicBezTo>
                <a:cubicBezTo>
                  <a:pt x="2686795" y="64212"/>
                  <a:pt x="2692405" y="63967"/>
                  <a:pt x="2695444" y="64212"/>
                </a:cubicBezTo>
                <a:cubicBezTo>
                  <a:pt x="2703471" y="64701"/>
                  <a:pt x="2711419" y="65190"/>
                  <a:pt x="2719445" y="65557"/>
                </a:cubicBezTo>
                <a:cubicBezTo>
                  <a:pt x="2728796" y="65924"/>
                  <a:pt x="2738224" y="66291"/>
                  <a:pt x="2747575" y="66658"/>
                </a:cubicBezTo>
                <a:cubicBezTo>
                  <a:pt x="2751004" y="66780"/>
                  <a:pt x="2765653" y="66169"/>
                  <a:pt x="2768147" y="68003"/>
                </a:cubicBezTo>
                <a:cubicBezTo>
                  <a:pt x="2767835" y="67759"/>
                  <a:pt x="2764952" y="69226"/>
                  <a:pt x="2761757" y="69349"/>
                </a:cubicBezTo>
                <a:cubicBezTo>
                  <a:pt x="2757627" y="69471"/>
                  <a:pt x="2752874" y="68615"/>
                  <a:pt x="2751705" y="68615"/>
                </a:cubicBezTo>
                <a:cubicBezTo>
                  <a:pt x="2748978" y="68737"/>
                  <a:pt x="2746172" y="69104"/>
                  <a:pt x="2743523" y="69593"/>
                </a:cubicBezTo>
                <a:cubicBezTo>
                  <a:pt x="2741185" y="70082"/>
                  <a:pt x="2740328" y="71061"/>
                  <a:pt x="2738380" y="71672"/>
                </a:cubicBezTo>
                <a:cubicBezTo>
                  <a:pt x="2735497" y="72406"/>
                  <a:pt x="2732146" y="71672"/>
                  <a:pt x="2729263" y="72406"/>
                </a:cubicBezTo>
                <a:cubicBezTo>
                  <a:pt x="2727860" y="72773"/>
                  <a:pt x="2727783" y="73140"/>
                  <a:pt x="2726068" y="73140"/>
                </a:cubicBezTo>
                <a:cubicBezTo>
                  <a:pt x="2718665" y="73385"/>
                  <a:pt x="2711107" y="73140"/>
                  <a:pt x="2703704" y="72896"/>
                </a:cubicBezTo>
                <a:cubicBezTo>
                  <a:pt x="2691159" y="72529"/>
                  <a:pt x="2678535" y="72162"/>
                  <a:pt x="2665989" y="72529"/>
                </a:cubicBezTo>
                <a:cubicBezTo>
                  <a:pt x="2663496" y="72651"/>
                  <a:pt x="2660769" y="72651"/>
                  <a:pt x="2658353" y="73140"/>
                </a:cubicBezTo>
                <a:cubicBezTo>
                  <a:pt x="2652743" y="74241"/>
                  <a:pt x="2661782" y="74852"/>
                  <a:pt x="2661782" y="74975"/>
                </a:cubicBezTo>
                <a:cubicBezTo>
                  <a:pt x="2661002" y="78522"/>
                  <a:pt x="2605599" y="75709"/>
                  <a:pt x="2601625" y="75709"/>
                </a:cubicBezTo>
                <a:cubicBezTo>
                  <a:pt x="2579339" y="75097"/>
                  <a:pt x="2557131" y="74363"/>
                  <a:pt x="2534923" y="73140"/>
                </a:cubicBezTo>
                <a:cubicBezTo>
                  <a:pt x="2484584" y="70572"/>
                  <a:pt x="2427155" y="65068"/>
                  <a:pt x="2377284" y="70572"/>
                </a:cubicBezTo>
                <a:cubicBezTo>
                  <a:pt x="2374245" y="70939"/>
                  <a:pt x="2377908" y="72896"/>
                  <a:pt x="2374868" y="73262"/>
                </a:cubicBezTo>
                <a:cubicBezTo>
                  <a:pt x="2388427" y="74486"/>
                  <a:pt x="2401440" y="74852"/>
                  <a:pt x="2415155" y="74608"/>
                </a:cubicBezTo>
                <a:cubicBezTo>
                  <a:pt x="2421233" y="74486"/>
                  <a:pt x="2426999" y="75464"/>
                  <a:pt x="2432999" y="75709"/>
                </a:cubicBezTo>
                <a:cubicBezTo>
                  <a:pt x="2444532" y="76198"/>
                  <a:pt x="2455986" y="76320"/>
                  <a:pt x="2467519" y="76932"/>
                </a:cubicBezTo>
                <a:cubicBezTo>
                  <a:pt x="2474454" y="77299"/>
                  <a:pt x="2481390" y="77666"/>
                  <a:pt x="2488169" y="78522"/>
                </a:cubicBezTo>
                <a:cubicBezTo>
                  <a:pt x="2494091" y="79256"/>
                  <a:pt x="2499156" y="80968"/>
                  <a:pt x="2504922" y="82069"/>
                </a:cubicBezTo>
                <a:cubicBezTo>
                  <a:pt x="2518637" y="84637"/>
                  <a:pt x="2533988" y="85371"/>
                  <a:pt x="2548248" y="86594"/>
                </a:cubicBezTo>
                <a:cubicBezTo>
                  <a:pt x="2580118" y="89407"/>
                  <a:pt x="2613157" y="89162"/>
                  <a:pt x="2644483" y="93932"/>
                </a:cubicBezTo>
                <a:cubicBezTo>
                  <a:pt x="2648613" y="94544"/>
                  <a:pt x="2653444" y="95278"/>
                  <a:pt x="2656794" y="96868"/>
                </a:cubicBezTo>
                <a:cubicBezTo>
                  <a:pt x="2664509" y="100537"/>
                  <a:pt x="2677522" y="100904"/>
                  <a:pt x="2686795" y="102494"/>
                </a:cubicBezTo>
                <a:cubicBezTo>
                  <a:pt x="2704406" y="105552"/>
                  <a:pt x="2721549" y="111056"/>
                  <a:pt x="2739705" y="112768"/>
                </a:cubicBezTo>
                <a:cubicBezTo>
                  <a:pt x="2750926" y="113746"/>
                  <a:pt x="2762380" y="115092"/>
                  <a:pt x="2773757" y="115336"/>
                </a:cubicBezTo>
                <a:cubicBezTo>
                  <a:pt x="2780381" y="115459"/>
                  <a:pt x="2786614" y="113257"/>
                  <a:pt x="2793004" y="113991"/>
                </a:cubicBezTo>
                <a:cubicBezTo>
                  <a:pt x="2801576" y="114969"/>
                  <a:pt x="2803446" y="118639"/>
                  <a:pt x="2799238" y="120229"/>
                </a:cubicBezTo>
                <a:cubicBezTo>
                  <a:pt x="2796978" y="120963"/>
                  <a:pt x="2791134" y="120718"/>
                  <a:pt x="2787706" y="120229"/>
                </a:cubicBezTo>
                <a:cubicBezTo>
                  <a:pt x="2786069" y="119984"/>
                  <a:pt x="2786459" y="119739"/>
                  <a:pt x="2785601" y="119128"/>
                </a:cubicBezTo>
                <a:cubicBezTo>
                  <a:pt x="2784588" y="118394"/>
                  <a:pt x="2781082" y="118639"/>
                  <a:pt x="2779757" y="118639"/>
                </a:cubicBezTo>
                <a:cubicBezTo>
                  <a:pt x="2772900" y="118639"/>
                  <a:pt x="2766043" y="119006"/>
                  <a:pt x="2759186" y="119006"/>
                </a:cubicBezTo>
                <a:cubicBezTo>
                  <a:pt x="2748822" y="119128"/>
                  <a:pt x="2735731" y="117905"/>
                  <a:pt x="2725834" y="120106"/>
                </a:cubicBezTo>
                <a:cubicBezTo>
                  <a:pt x="2724666" y="120351"/>
                  <a:pt x="2722328" y="119617"/>
                  <a:pt x="2722094" y="119128"/>
                </a:cubicBezTo>
                <a:cubicBezTo>
                  <a:pt x="2721159" y="117538"/>
                  <a:pt x="2708691" y="119739"/>
                  <a:pt x="2706899" y="120229"/>
                </a:cubicBezTo>
                <a:cubicBezTo>
                  <a:pt x="2701055" y="121819"/>
                  <a:pt x="2695600" y="121941"/>
                  <a:pt x="2689210" y="122186"/>
                </a:cubicBezTo>
                <a:cubicBezTo>
                  <a:pt x="2686016" y="122308"/>
                  <a:pt x="2680249" y="121941"/>
                  <a:pt x="2677366" y="123164"/>
                </a:cubicBezTo>
                <a:cubicBezTo>
                  <a:pt x="2675106" y="124143"/>
                  <a:pt x="2684925" y="124999"/>
                  <a:pt x="2685314" y="124999"/>
                </a:cubicBezTo>
                <a:cubicBezTo>
                  <a:pt x="2686717" y="125121"/>
                  <a:pt x="2702613" y="125488"/>
                  <a:pt x="2702613" y="126466"/>
                </a:cubicBezTo>
                <a:cubicBezTo>
                  <a:pt x="2702613" y="126956"/>
                  <a:pt x="2697548" y="127812"/>
                  <a:pt x="2696769" y="128546"/>
                </a:cubicBezTo>
                <a:cubicBezTo>
                  <a:pt x="2695210" y="130013"/>
                  <a:pt x="2689912" y="129279"/>
                  <a:pt x="2687184" y="129524"/>
                </a:cubicBezTo>
                <a:cubicBezTo>
                  <a:pt x="2679392" y="130380"/>
                  <a:pt x="2671522" y="130136"/>
                  <a:pt x="2663730" y="130869"/>
                </a:cubicBezTo>
                <a:cubicBezTo>
                  <a:pt x="2660145" y="131236"/>
                  <a:pt x="2656639" y="131970"/>
                  <a:pt x="2652976" y="131726"/>
                </a:cubicBezTo>
                <a:cubicBezTo>
                  <a:pt x="2649002" y="131481"/>
                  <a:pt x="2645028" y="130013"/>
                  <a:pt x="2640898" y="130747"/>
                </a:cubicBezTo>
                <a:cubicBezTo>
                  <a:pt x="2638405" y="131114"/>
                  <a:pt x="2637547" y="132459"/>
                  <a:pt x="2638015" y="133927"/>
                </a:cubicBezTo>
                <a:cubicBezTo>
                  <a:pt x="2638405" y="135028"/>
                  <a:pt x="2622041" y="132704"/>
                  <a:pt x="2623288" y="136129"/>
                </a:cubicBezTo>
                <a:cubicBezTo>
                  <a:pt x="2624612" y="139676"/>
                  <a:pt x="2639963" y="138820"/>
                  <a:pt x="2642301" y="139431"/>
                </a:cubicBezTo>
                <a:cubicBezTo>
                  <a:pt x="2646743" y="140532"/>
                  <a:pt x="2648223" y="140532"/>
                  <a:pt x="2650171" y="143100"/>
                </a:cubicBezTo>
                <a:cubicBezTo>
                  <a:pt x="2652041" y="145669"/>
                  <a:pt x="2666769" y="145057"/>
                  <a:pt x="2670353" y="145180"/>
                </a:cubicBezTo>
                <a:cubicBezTo>
                  <a:pt x="2689444" y="146158"/>
                  <a:pt x="2708691" y="146647"/>
                  <a:pt x="2727627" y="148360"/>
                </a:cubicBezTo>
                <a:cubicBezTo>
                  <a:pt x="2745471" y="149950"/>
                  <a:pt x="2763471" y="150194"/>
                  <a:pt x="2781394" y="150683"/>
                </a:cubicBezTo>
                <a:cubicBezTo>
                  <a:pt x="2802589" y="151295"/>
                  <a:pt x="2823706" y="151662"/>
                  <a:pt x="2844901" y="152151"/>
                </a:cubicBezTo>
                <a:cubicBezTo>
                  <a:pt x="2859784" y="152518"/>
                  <a:pt x="2874979" y="152273"/>
                  <a:pt x="2889785" y="153252"/>
                </a:cubicBezTo>
                <a:cubicBezTo>
                  <a:pt x="2890564" y="153374"/>
                  <a:pt x="2896720" y="155086"/>
                  <a:pt x="2893447" y="155698"/>
                </a:cubicBezTo>
                <a:cubicBezTo>
                  <a:pt x="2884330" y="157533"/>
                  <a:pt x="2871940" y="155086"/>
                  <a:pt x="2862434" y="155453"/>
                </a:cubicBezTo>
                <a:cubicBezTo>
                  <a:pt x="2849187" y="155943"/>
                  <a:pt x="2835940" y="157410"/>
                  <a:pt x="2822615" y="158022"/>
                </a:cubicBezTo>
                <a:cubicBezTo>
                  <a:pt x="2813576" y="158511"/>
                  <a:pt x="2804537" y="158633"/>
                  <a:pt x="2795809" y="160346"/>
                </a:cubicBezTo>
                <a:cubicBezTo>
                  <a:pt x="2792770" y="160957"/>
                  <a:pt x="2789186" y="161691"/>
                  <a:pt x="2787004" y="163159"/>
                </a:cubicBezTo>
                <a:cubicBezTo>
                  <a:pt x="2785290" y="164382"/>
                  <a:pt x="2786848" y="165727"/>
                  <a:pt x="2783653" y="166094"/>
                </a:cubicBezTo>
                <a:cubicBezTo>
                  <a:pt x="2779913" y="166461"/>
                  <a:pt x="2774380" y="165727"/>
                  <a:pt x="2771186" y="167195"/>
                </a:cubicBezTo>
                <a:cubicBezTo>
                  <a:pt x="2769238" y="168173"/>
                  <a:pt x="2764251" y="167562"/>
                  <a:pt x="2761601" y="168173"/>
                </a:cubicBezTo>
                <a:cubicBezTo>
                  <a:pt x="2758251" y="168907"/>
                  <a:pt x="2759887" y="169274"/>
                  <a:pt x="2762692" y="169274"/>
                </a:cubicBezTo>
                <a:cubicBezTo>
                  <a:pt x="2771653" y="169519"/>
                  <a:pt x="2780770" y="169519"/>
                  <a:pt x="2789731" y="169519"/>
                </a:cubicBezTo>
                <a:cubicBezTo>
                  <a:pt x="2795342" y="169519"/>
                  <a:pt x="2808355" y="167806"/>
                  <a:pt x="2813108" y="170253"/>
                </a:cubicBezTo>
                <a:cubicBezTo>
                  <a:pt x="2819420" y="173433"/>
                  <a:pt x="2799238" y="173433"/>
                  <a:pt x="2797056" y="173433"/>
                </a:cubicBezTo>
                <a:cubicBezTo>
                  <a:pt x="2793238" y="173555"/>
                  <a:pt x="2789108" y="173800"/>
                  <a:pt x="2785524" y="174533"/>
                </a:cubicBezTo>
                <a:cubicBezTo>
                  <a:pt x="2784355" y="174778"/>
                  <a:pt x="2777420" y="176613"/>
                  <a:pt x="2777420" y="176980"/>
                </a:cubicBezTo>
                <a:cubicBezTo>
                  <a:pt x="2777264" y="179059"/>
                  <a:pt x="2823862" y="177224"/>
                  <a:pt x="2830173" y="177469"/>
                </a:cubicBezTo>
                <a:cubicBezTo>
                  <a:pt x="2832901" y="177591"/>
                  <a:pt x="2835628" y="177713"/>
                  <a:pt x="2838278" y="178080"/>
                </a:cubicBezTo>
                <a:cubicBezTo>
                  <a:pt x="2841316" y="178570"/>
                  <a:pt x="2838979" y="179670"/>
                  <a:pt x="2837187" y="179181"/>
                </a:cubicBezTo>
                <a:cubicBezTo>
                  <a:pt x="2834615" y="178447"/>
                  <a:pt x="2829628" y="179303"/>
                  <a:pt x="2826979" y="179303"/>
                </a:cubicBezTo>
                <a:cubicBezTo>
                  <a:pt x="2814355" y="179793"/>
                  <a:pt x="2801732" y="180527"/>
                  <a:pt x="2789186" y="181383"/>
                </a:cubicBezTo>
                <a:cubicBezTo>
                  <a:pt x="2785601" y="181627"/>
                  <a:pt x="2782251" y="181994"/>
                  <a:pt x="2778744" y="182483"/>
                </a:cubicBezTo>
                <a:cubicBezTo>
                  <a:pt x="2775394" y="182850"/>
                  <a:pt x="2771887" y="182850"/>
                  <a:pt x="2768458" y="182850"/>
                </a:cubicBezTo>
                <a:cubicBezTo>
                  <a:pt x="2765030" y="182850"/>
                  <a:pt x="2761523" y="183951"/>
                  <a:pt x="2766277" y="184807"/>
                </a:cubicBezTo>
                <a:cubicBezTo>
                  <a:pt x="2773212" y="186030"/>
                  <a:pt x="2778900" y="184930"/>
                  <a:pt x="2785757" y="184807"/>
                </a:cubicBezTo>
                <a:cubicBezTo>
                  <a:pt x="2790121" y="184807"/>
                  <a:pt x="2794173" y="186153"/>
                  <a:pt x="2798459" y="186030"/>
                </a:cubicBezTo>
                <a:cubicBezTo>
                  <a:pt x="2801732" y="185908"/>
                  <a:pt x="2803446" y="183462"/>
                  <a:pt x="2806875" y="184563"/>
                </a:cubicBezTo>
                <a:cubicBezTo>
                  <a:pt x="2811940" y="186153"/>
                  <a:pt x="2818563" y="187253"/>
                  <a:pt x="2824251" y="187498"/>
                </a:cubicBezTo>
                <a:cubicBezTo>
                  <a:pt x="2829005" y="187743"/>
                  <a:pt x="2834537" y="186887"/>
                  <a:pt x="2838901" y="188966"/>
                </a:cubicBezTo>
                <a:cubicBezTo>
                  <a:pt x="2841784" y="190311"/>
                  <a:pt x="2833446" y="190311"/>
                  <a:pt x="2833057" y="190311"/>
                </a:cubicBezTo>
                <a:cubicBezTo>
                  <a:pt x="2827914" y="191045"/>
                  <a:pt x="2831265" y="192635"/>
                  <a:pt x="2834693" y="192635"/>
                </a:cubicBezTo>
                <a:cubicBezTo>
                  <a:pt x="2839291" y="192757"/>
                  <a:pt x="2842096" y="195081"/>
                  <a:pt x="2846070" y="196060"/>
                </a:cubicBezTo>
                <a:cubicBezTo>
                  <a:pt x="2849109" y="196916"/>
                  <a:pt x="2853395" y="194225"/>
                  <a:pt x="2855187" y="197038"/>
                </a:cubicBezTo>
                <a:cubicBezTo>
                  <a:pt x="2861421" y="206456"/>
                  <a:pt x="2902408" y="194225"/>
                  <a:pt x="2904824" y="204132"/>
                </a:cubicBezTo>
                <a:cubicBezTo>
                  <a:pt x="2906382" y="210370"/>
                  <a:pt x="2887291" y="209147"/>
                  <a:pt x="2880824" y="209147"/>
                </a:cubicBezTo>
                <a:cubicBezTo>
                  <a:pt x="2870772" y="209147"/>
                  <a:pt x="2860252" y="208290"/>
                  <a:pt x="2851057" y="210981"/>
                </a:cubicBezTo>
                <a:cubicBezTo>
                  <a:pt x="2855577" y="213550"/>
                  <a:pt x="2857914" y="215874"/>
                  <a:pt x="2860486" y="219054"/>
                </a:cubicBezTo>
                <a:cubicBezTo>
                  <a:pt x="2862044" y="221010"/>
                  <a:pt x="2861577" y="222967"/>
                  <a:pt x="2864382" y="224557"/>
                </a:cubicBezTo>
                <a:cubicBezTo>
                  <a:pt x="2867343" y="226147"/>
                  <a:pt x="2871551" y="227004"/>
                  <a:pt x="2875369" y="227615"/>
                </a:cubicBezTo>
                <a:cubicBezTo>
                  <a:pt x="2879343" y="228349"/>
                  <a:pt x="2883863" y="229083"/>
                  <a:pt x="2888070" y="229083"/>
                </a:cubicBezTo>
                <a:cubicBezTo>
                  <a:pt x="2888850" y="229083"/>
                  <a:pt x="2896642" y="227004"/>
                  <a:pt x="2893681" y="229694"/>
                </a:cubicBezTo>
                <a:cubicBezTo>
                  <a:pt x="2893291" y="230184"/>
                  <a:pt x="2907551" y="229939"/>
                  <a:pt x="2909188" y="229694"/>
                </a:cubicBezTo>
                <a:cubicBezTo>
                  <a:pt x="2915967" y="228716"/>
                  <a:pt x="2947682" y="226392"/>
                  <a:pt x="2949630" y="234464"/>
                </a:cubicBezTo>
                <a:cubicBezTo>
                  <a:pt x="2950877" y="239968"/>
                  <a:pt x="2930461" y="239846"/>
                  <a:pt x="2921889" y="239112"/>
                </a:cubicBezTo>
                <a:cubicBezTo>
                  <a:pt x="2918227" y="238867"/>
                  <a:pt x="2907473" y="240335"/>
                  <a:pt x="2903967" y="241436"/>
                </a:cubicBezTo>
                <a:cubicBezTo>
                  <a:pt x="2903655" y="241558"/>
                  <a:pt x="2887993" y="241680"/>
                  <a:pt x="2889317" y="244371"/>
                </a:cubicBezTo>
                <a:cubicBezTo>
                  <a:pt x="2890642" y="247062"/>
                  <a:pt x="2904746" y="245717"/>
                  <a:pt x="2906149" y="246573"/>
                </a:cubicBezTo>
                <a:cubicBezTo>
                  <a:pt x="2907473" y="247307"/>
                  <a:pt x="2906772" y="247551"/>
                  <a:pt x="2908954" y="247674"/>
                </a:cubicBezTo>
                <a:cubicBezTo>
                  <a:pt x="2912538" y="247918"/>
                  <a:pt x="2922123" y="246206"/>
                  <a:pt x="2924772" y="248163"/>
                </a:cubicBezTo>
                <a:cubicBezTo>
                  <a:pt x="2927577" y="250242"/>
                  <a:pt x="2932175" y="249875"/>
                  <a:pt x="2936461" y="249875"/>
                </a:cubicBezTo>
                <a:cubicBezTo>
                  <a:pt x="2939733" y="249997"/>
                  <a:pt x="2993812" y="251221"/>
                  <a:pt x="2998176" y="250854"/>
                </a:cubicBezTo>
                <a:cubicBezTo>
                  <a:pt x="3002773" y="250487"/>
                  <a:pt x="3029813" y="245961"/>
                  <a:pt x="3034021" y="244983"/>
                </a:cubicBezTo>
                <a:cubicBezTo>
                  <a:pt x="3040956" y="243393"/>
                  <a:pt x="3044930" y="242047"/>
                  <a:pt x="3052800" y="242904"/>
                </a:cubicBezTo>
                <a:cubicBezTo>
                  <a:pt x="3056462" y="243270"/>
                  <a:pt x="3060203" y="244004"/>
                  <a:pt x="3063476" y="245227"/>
                </a:cubicBezTo>
                <a:lnTo>
                  <a:pt x="3063320" y="244616"/>
                </a:lnTo>
                <a:cubicBezTo>
                  <a:pt x="3066359" y="245839"/>
                  <a:pt x="3073216" y="247429"/>
                  <a:pt x="3075164" y="249141"/>
                </a:cubicBezTo>
                <a:cubicBezTo>
                  <a:pt x="3076489" y="250364"/>
                  <a:pt x="3074073" y="253911"/>
                  <a:pt x="3073839" y="255257"/>
                </a:cubicBezTo>
                <a:cubicBezTo>
                  <a:pt x="3073606" y="257336"/>
                  <a:pt x="3071891" y="258804"/>
                  <a:pt x="3069164" y="260027"/>
                </a:cubicBezTo>
                <a:cubicBezTo>
                  <a:pt x="3062151" y="263207"/>
                  <a:pt x="3054904" y="264307"/>
                  <a:pt x="3046177" y="264797"/>
                </a:cubicBezTo>
                <a:cubicBezTo>
                  <a:pt x="3038852" y="265164"/>
                  <a:pt x="3023345" y="257825"/>
                  <a:pt x="3012981" y="258070"/>
                </a:cubicBezTo>
                <a:cubicBezTo>
                  <a:pt x="3005501" y="258192"/>
                  <a:pt x="2953682" y="261617"/>
                  <a:pt x="2946824" y="261861"/>
                </a:cubicBezTo>
                <a:cubicBezTo>
                  <a:pt x="2943552" y="261984"/>
                  <a:pt x="2923837" y="260883"/>
                  <a:pt x="2922201" y="262962"/>
                </a:cubicBezTo>
                <a:cubicBezTo>
                  <a:pt x="2918850" y="267243"/>
                  <a:pt x="2937552" y="265286"/>
                  <a:pt x="2939500" y="265531"/>
                </a:cubicBezTo>
                <a:cubicBezTo>
                  <a:pt x="2946279" y="266509"/>
                  <a:pt x="2949552" y="268833"/>
                  <a:pt x="2949786" y="272624"/>
                </a:cubicBezTo>
                <a:cubicBezTo>
                  <a:pt x="2949941" y="275193"/>
                  <a:pt x="2953838" y="277272"/>
                  <a:pt x="2943786" y="278006"/>
                </a:cubicBezTo>
                <a:cubicBezTo>
                  <a:pt x="2933032" y="278862"/>
                  <a:pt x="2921967" y="278006"/>
                  <a:pt x="2911214" y="277639"/>
                </a:cubicBezTo>
                <a:cubicBezTo>
                  <a:pt x="2905759" y="277394"/>
                  <a:pt x="2899915" y="277027"/>
                  <a:pt x="2894538" y="277639"/>
                </a:cubicBezTo>
                <a:cubicBezTo>
                  <a:pt x="2892123" y="278006"/>
                  <a:pt x="2890408" y="278495"/>
                  <a:pt x="2887759" y="278495"/>
                </a:cubicBezTo>
                <a:cubicBezTo>
                  <a:pt x="2881837" y="278495"/>
                  <a:pt x="2875914" y="278128"/>
                  <a:pt x="2869992" y="277884"/>
                </a:cubicBezTo>
                <a:cubicBezTo>
                  <a:pt x="2868901" y="277884"/>
                  <a:pt x="2858304" y="277884"/>
                  <a:pt x="2857836" y="277517"/>
                </a:cubicBezTo>
                <a:cubicBezTo>
                  <a:pt x="2858148" y="277884"/>
                  <a:pt x="2863914" y="279351"/>
                  <a:pt x="2860641" y="280330"/>
                </a:cubicBezTo>
                <a:cubicBezTo>
                  <a:pt x="2859239" y="280819"/>
                  <a:pt x="2851057" y="279351"/>
                  <a:pt x="2850901" y="280330"/>
                </a:cubicBezTo>
                <a:cubicBezTo>
                  <a:pt x="2850823" y="281553"/>
                  <a:pt x="2840459" y="281431"/>
                  <a:pt x="2839291" y="281431"/>
                </a:cubicBezTo>
                <a:cubicBezTo>
                  <a:pt x="2829472" y="281675"/>
                  <a:pt x="2819654" y="281308"/>
                  <a:pt x="2809913" y="281186"/>
                </a:cubicBezTo>
                <a:cubicBezTo>
                  <a:pt x="2804303" y="281064"/>
                  <a:pt x="2797056" y="280330"/>
                  <a:pt x="2791602" y="281431"/>
                </a:cubicBezTo>
                <a:cubicBezTo>
                  <a:pt x="2786147" y="282531"/>
                  <a:pt x="2798693" y="284733"/>
                  <a:pt x="2799472" y="284733"/>
                </a:cubicBezTo>
                <a:cubicBezTo>
                  <a:pt x="2813732" y="286690"/>
                  <a:pt x="2828381" y="287546"/>
                  <a:pt x="2842875" y="288524"/>
                </a:cubicBezTo>
                <a:cubicBezTo>
                  <a:pt x="2852927" y="289258"/>
                  <a:pt x="2863057" y="289870"/>
                  <a:pt x="2873109" y="290481"/>
                </a:cubicBezTo>
                <a:cubicBezTo>
                  <a:pt x="2875681" y="290604"/>
                  <a:pt x="2879265" y="290481"/>
                  <a:pt x="2878486" y="292438"/>
                </a:cubicBezTo>
                <a:cubicBezTo>
                  <a:pt x="2878096" y="293539"/>
                  <a:pt x="2880434" y="293784"/>
                  <a:pt x="2881603" y="294028"/>
                </a:cubicBezTo>
                <a:cubicBezTo>
                  <a:pt x="2886980" y="294884"/>
                  <a:pt x="2916279" y="294273"/>
                  <a:pt x="2915967" y="299410"/>
                </a:cubicBezTo>
                <a:cubicBezTo>
                  <a:pt x="2915421" y="305281"/>
                  <a:pt x="2885889" y="303324"/>
                  <a:pt x="2879343" y="303079"/>
                </a:cubicBezTo>
                <a:cubicBezTo>
                  <a:pt x="2870694" y="302712"/>
                  <a:pt x="2862044" y="302468"/>
                  <a:pt x="2853395" y="302468"/>
                </a:cubicBezTo>
                <a:cubicBezTo>
                  <a:pt x="2849187" y="302345"/>
                  <a:pt x="2835550" y="301122"/>
                  <a:pt x="2833135" y="303813"/>
                </a:cubicBezTo>
                <a:cubicBezTo>
                  <a:pt x="2829472" y="307971"/>
                  <a:pt x="2821524" y="306259"/>
                  <a:pt x="2814979" y="307115"/>
                </a:cubicBezTo>
                <a:cubicBezTo>
                  <a:pt x="2806251" y="308338"/>
                  <a:pt x="2804537" y="311641"/>
                  <a:pt x="2794874" y="312619"/>
                </a:cubicBezTo>
                <a:cubicBezTo>
                  <a:pt x="2786225" y="313598"/>
                  <a:pt x="2772744" y="308950"/>
                  <a:pt x="2765030" y="313720"/>
                </a:cubicBezTo>
                <a:cubicBezTo>
                  <a:pt x="2758562" y="317756"/>
                  <a:pt x="2771030" y="318857"/>
                  <a:pt x="2749991" y="319224"/>
                </a:cubicBezTo>
                <a:cubicBezTo>
                  <a:pt x="2739861" y="319346"/>
                  <a:pt x="2691860" y="316778"/>
                  <a:pt x="2675496" y="318245"/>
                </a:cubicBezTo>
                <a:cubicBezTo>
                  <a:pt x="2662405" y="319346"/>
                  <a:pt x="2567884" y="315921"/>
                  <a:pt x="2567183" y="324483"/>
                </a:cubicBezTo>
                <a:cubicBezTo>
                  <a:pt x="2567027" y="326562"/>
                  <a:pt x="2476402" y="327418"/>
                  <a:pt x="2477026" y="327418"/>
                </a:cubicBezTo>
                <a:cubicBezTo>
                  <a:pt x="2459883" y="327663"/>
                  <a:pt x="2443129" y="329131"/>
                  <a:pt x="2425752" y="329131"/>
                </a:cubicBezTo>
                <a:cubicBezTo>
                  <a:pt x="2408531" y="329008"/>
                  <a:pt x="2393804" y="332800"/>
                  <a:pt x="2376349" y="333045"/>
                </a:cubicBezTo>
                <a:cubicBezTo>
                  <a:pt x="2361933" y="333167"/>
                  <a:pt x="2347829" y="334879"/>
                  <a:pt x="2333491" y="334879"/>
                </a:cubicBezTo>
                <a:cubicBezTo>
                  <a:pt x="2330452" y="334879"/>
                  <a:pt x="2326400" y="335491"/>
                  <a:pt x="2314322" y="336469"/>
                </a:cubicBezTo>
                <a:cubicBezTo>
                  <a:pt x="2314010" y="335980"/>
                  <a:pt x="2300841" y="335858"/>
                  <a:pt x="2300218" y="335613"/>
                </a:cubicBezTo>
                <a:cubicBezTo>
                  <a:pt x="2298426" y="335124"/>
                  <a:pt x="2298348" y="336225"/>
                  <a:pt x="2299049" y="337203"/>
                </a:cubicBezTo>
                <a:cubicBezTo>
                  <a:pt x="2293361" y="337692"/>
                  <a:pt x="2289153" y="338181"/>
                  <a:pt x="2288685" y="338548"/>
                </a:cubicBezTo>
                <a:cubicBezTo>
                  <a:pt x="2279958" y="344908"/>
                  <a:pt x="2257984" y="340138"/>
                  <a:pt x="2246529" y="339405"/>
                </a:cubicBezTo>
                <a:cubicBezTo>
                  <a:pt x="2221905" y="337692"/>
                  <a:pt x="2186996" y="338426"/>
                  <a:pt x="2162840" y="340505"/>
                </a:cubicBezTo>
                <a:cubicBezTo>
                  <a:pt x="2150294" y="341606"/>
                  <a:pt x="2065981" y="339771"/>
                  <a:pt x="2050162" y="340138"/>
                </a:cubicBezTo>
                <a:cubicBezTo>
                  <a:pt x="2036136" y="340505"/>
                  <a:pt x="2015954" y="339527"/>
                  <a:pt x="2001616" y="340872"/>
                </a:cubicBezTo>
                <a:cubicBezTo>
                  <a:pt x="1988837" y="342095"/>
                  <a:pt x="1970603" y="344052"/>
                  <a:pt x="1957823" y="343685"/>
                </a:cubicBezTo>
                <a:cubicBezTo>
                  <a:pt x="1948005" y="343318"/>
                  <a:pt x="1936551" y="339282"/>
                  <a:pt x="1926343" y="342707"/>
                </a:cubicBezTo>
                <a:cubicBezTo>
                  <a:pt x="1921044" y="344541"/>
                  <a:pt x="1916213" y="342951"/>
                  <a:pt x="1910602" y="343563"/>
                </a:cubicBezTo>
                <a:cubicBezTo>
                  <a:pt x="1902186" y="344419"/>
                  <a:pt x="1914264" y="345765"/>
                  <a:pt x="1908031" y="348578"/>
                </a:cubicBezTo>
                <a:cubicBezTo>
                  <a:pt x="1900005" y="352125"/>
                  <a:pt x="1865251" y="352247"/>
                  <a:pt x="1855978" y="352247"/>
                </a:cubicBezTo>
                <a:cubicBezTo>
                  <a:pt x="1821458" y="352247"/>
                  <a:pt x="1787172" y="352736"/>
                  <a:pt x="1752652" y="352491"/>
                </a:cubicBezTo>
                <a:cubicBezTo>
                  <a:pt x="1713067" y="352247"/>
                  <a:pt x="1676053" y="354693"/>
                  <a:pt x="1636936" y="354326"/>
                </a:cubicBezTo>
                <a:cubicBezTo>
                  <a:pt x="1635689" y="354326"/>
                  <a:pt x="1620650" y="355794"/>
                  <a:pt x="1599922" y="356038"/>
                </a:cubicBezTo>
                <a:cubicBezTo>
                  <a:pt x="1556675" y="356528"/>
                  <a:pt x="1488804" y="356038"/>
                  <a:pt x="1470336" y="356038"/>
                </a:cubicBezTo>
                <a:cubicBezTo>
                  <a:pt x="1453661" y="356161"/>
                  <a:pt x="1434569" y="355916"/>
                  <a:pt x="1418128" y="354815"/>
                </a:cubicBezTo>
                <a:cubicBezTo>
                  <a:pt x="1400517" y="353715"/>
                  <a:pt x="1304282" y="352736"/>
                  <a:pt x="1290567" y="352369"/>
                </a:cubicBezTo>
                <a:cubicBezTo>
                  <a:pt x="1256827" y="351513"/>
                  <a:pt x="1223008" y="350412"/>
                  <a:pt x="1189267" y="349923"/>
                </a:cubicBezTo>
                <a:cubicBezTo>
                  <a:pt x="1162072" y="349556"/>
                  <a:pt x="1135422" y="348088"/>
                  <a:pt x="1108305" y="349923"/>
                </a:cubicBezTo>
                <a:cubicBezTo>
                  <a:pt x="1085863" y="351513"/>
                  <a:pt x="1061941" y="344297"/>
                  <a:pt x="1040122" y="345642"/>
                </a:cubicBezTo>
                <a:cubicBezTo>
                  <a:pt x="988693" y="349067"/>
                  <a:pt x="933913" y="344297"/>
                  <a:pt x="882328" y="343563"/>
                </a:cubicBezTo>
                <a:cubicBezTo>
                  <a:pt x="865808" y="343318"/>
                  <a:pt x="822717" y="336469"/>
                  <a:pt x="811028" y="336469"/>
                </a:cubicBezTo>
                <a:cubicBezTo>
                  <a:pt x="802145" y="336347"/>
                  <a:pt x="793262" y="336347"/>
                  <a:pt x="784378" y="336225"/>
                </a:cubicBezTo>
                <a:cubicBezTo>
                  <a:pt x="767937" y="335980"/>
                  <a:pt x="751495" y="335735"/>
                  <a:pt x="735053" y="335368"/>
                </a:cubicBezTo>
                <a:cubicBezTo>
                  <a:pt x="726326" y="335246"/>
                  <a:pt x="717676" y="333656"/>
                  <a:pt x="709027" y="333289"/>
                </a:cubicBezTo>
                <a:cubicBezTo>
                  <a:pt x="706455" y="333167"/>
                  <a:pt x="685416" y="332188"/>
                  <a:pt x="679572" y="331455"/>
                </a:cubicBezTo>
                <a:cubicBezTo>
                  <a:pt x="670221" y="330231"/>
                  <a:pt x="661026" y="329253"/>
                  <a:pt x="651519" y="328764"/>
                </a:cubicBezTo>
                <a:cubicBezTo>
                  <a:pt x="643337" y="328275"/>
                  <a:pt x="634922" y="328397"/>
                  <a:pt x="626818" y="327418"/>
                </a:cubicBezTo>
                <a:cubicBezTo>
                  <a:pt x="621363" y="326807"/>
                  <a:pt x="617934" y="325217"/>
                  <a:pt x="611934" y="326073"/>
                </a:cubicBezTo>
                <a:cubicBezTo>
                  <a:pt x="609519" y="326440"/>
                  <a:pt x="602662" y="327418"/>
                  <a:pt x="600324" y="326073"/>
                </a:cubicBezTo>
                <a:cubicBezTo>
                  <a:pt x="592999" y="321670"/>
                  <a:pt x="600012" y="321425"/>
                  <a:pt x="601415" y="321181"/>
                </a:cubicBezTo>
                <a:cubicBezTo>
                  <a:pt x="608350" y="319835"/>
                  <a:pt x="618012" y="324850"/>
                  <a:pt x="624090" y="322159"/>
                </a:cubicBezTo>
                <a:cubicBezTo>
                  <a:pt x="625727" y="321425"/>
                  <a:pt x="625961" y="319958"/>
                  <a:pt x="627831" y="319468"/>
                </a:cubicBezTo>
                <a:cubicBezTo>
                  <a:pt x="630948" y="318612"/>
                  <a:pt x="634922" y="318612"/>
                  <a:pt x="638272" y="318612"/>
                </a:cubicBezTo>
                <a:cubicBezTo>
                  <a:pt x="646844" y="318612"/>
                  <a:pt x="657831" y="321425"/>
                  <a:pt x="666013" y="319101"/>
                </a:cubicBezTo>
                <a:cubicBezTo>
                  <a:pt x="671390" y="317634"/>
                  <a:pt x="663442" y="315065"/>
                  <a:pt x="661260" y="314698"/>
                </a:cubicBezTo>
                <a:cubicBezTo>
                  <a:pt x="652922" y="313108"/>
                  <a:pt x="642948" y="313842"/>
                  <a:pt x="635155" y="311274"/>
                </a:cubicBezTo>
                <a:cubicBezTo>
                  <a:pt x="626662" y="308583"/>
                  <a:pt x="644273" y="301244"/>
                  <a:pt x="649415" y="301489"/>
                </a:cubicBezTo>
                <a:cubicBezTo>
                  <a:pt x="675676" y="302957"/>
                  <a:pt x="701936" y="303935"/>
                  <a:pt x="728352" y="304424"/>
                </a:cubicBezTo>
                <a:cubicBezTo>
                  <a:pt x="745027" y="304669"/>
                  <a:pt x="761781" y="304914"/>
                  <a:pt x="778456" y="304914"/>
                </a:cubicBezTo>
                <a:cubicBezTo>
                  <a:pt x="784768" y="304914"/>
                  <a:pt x="791080" y="304669"/>
                  <a:pt x="797392" y="304669"/>
                </a:cubicBezTo>
                <a:cubicBezTo>
                  <a:pt x="806664" y="304547"/>
                  <a:pt x="817028" y="305281"/>
                  <a:pt x="826067" y="303935"/>
                </a:cubicBezTo>
                <a:cubicBezTo>
                  <a:pt x="828093" y="303691"/>
                  <a:pt x="829028" y="302223"/>
                  <a:pt x="831210" y="302834"/>
                </a:cubicBezTo>
                <a:cubicBezTo>
                  <a:pt x="834015" y="303568"/>
                  <a:pt x="836041" y="304180"/>
                  <a:pt x="839236" y="304302"/>
                </a:cubicBezTo>
                <a:cubicBezTo>
                  <a:pt x="849366" y="304791"/>
                  <a:pt x="859808" y="303935"/>
                  <a:pt x="870016" y="303813"/>
                </a:cubicBezTo>
                <a:cubicBezTo>
                  <a:pt x="881549" y="303568"/>
                  <a:pt x="892692" y="304424"/>
                  <a:pt x="904146" y="304669"/>
                </a:cubicBezTo>
                <a:cubicBezTo>
                  <a:pt x="911627" y="304914"/>
                  <a:pt x="919030" y="304914"/>
                  <a:pt x="926432" y="304669"/>
                </a:cubicBezTo>
                <a:cubicBezTo>
                  <a:pt x="930173" y="304669"/>
                  <a:pt x="936952" y="305036"/>
                  <a:pt x="940225" y="303691"/>
                </a:cubicBezTo>
                <a:cubicBezTo>
                  <a:pt x="943186" y="302468"/>
                  <a:pt x="943497" y="303446"/>
                  <a:pt x="946848" y="304058"/>
                </a:cubicBezTo>
                <a:cubicBezTo>
                  <a:pt x="950589" y="304791"/>
                  <a:pt x="955030" y="303813"/>
                  <a:pt x="958926" y="303813"/>
                </a:cubicBezTo>
                <a:cubicBezTo>
                  <a:pt x="963758" y="303935"/>
                  <a:pt x="968511" y="304669"/>
                  <a:pt x="973342" y="304669"/>
                </a:cubicBezTo>
                <a:cubicBezTo>
                  <a:pt x="975992" y="304669"/>
                  <a:pt x="978641" y="303935"/>
                  <a:pt x="981368" y="303935"/>
                </a:cubicBezTo>
                <a:cubicBezTo>
                  <a:pt x="985420" y="303813"/>
                  <a:pt x="993992" y="303079"/>
                  <a:pt x="997498" y="304547"/>
                </a:cubicBezTo>
                <a:cubicBezTo>
                  <a:pt x="999213" y="305281"/>
                  <a:pt x="1003187" y="304424"/>
                  <a:pt x="1004979" y="304058"/>
                </a:cubicBezTo>
                <a:cubicBezTo>
                  <a:pt x="1009966" y="303079"/>
                  <a:pt x="1007628" y="301734"/>
                  <a:pt x="1004823" y="299654"/>
                </a:cubicBezTo>
                <a:cubicBezTo>
                  <a:pt x="999992" y="295985"/>
                  <a:pt x="990719" y="295618"/>
                  <a:pt x="983628" y="295007"/>
                </a:cubicBezTo>
                <a:cubicBezTo>
                  <a:pt x="980511" y="294884"/>
                  <a:pt x="977004" y="294395"/>
                  <a:pt x="973888" y="294884"/>
                </a:cubicBezTo>
                <a:cubicBezTo>
                  <a:pt x="971238" y="295374"/>
                  <a:pt x="970771" y="296597"/>
                  <a:pt x="967342" y="296352"/>
                </a:cubicBezTo>
                <a:cubicBezTo>
                  <a:pt x="964147" y="296108"/>
                  <a:pt x="962745" y="294395"/>
                  <a:pt x="959316" y="294395"/>
                </a:cubicBezTo>
                <a:cubicBezTo>
                  <a:pt x="955887" y="294273"/>
                  <a:pt x="957446" y="295863"/>
                  <a:pt x="954485" y="295618"/>
                </a:cubicBezTo>
                <a:cubicBezTo>
                  <a:pt x="950433" y="295129"/>
                  <a:pt x="946536" y="294762"/>
                  <a:pt x="942407" y="294640"/>
                </a:cubicBezTo>
                <a:cubicBezTo>
                  <a:pt x="926666" y="293906"/>
                  <a:pt x="910848" y="293539"/>
                  <a:pt x="895107" y="293294"/>
                </a:cubicBezTo>
                <a:cubicBezTo>
                  <a:pt x="858717" y="292561"/>
                  <a:pt x="822171" y="293417"/>
                  <a:pt x="785859" y="291827"/>
                </a:cubicBezTo>
                <a:cubicBezTo>
                  <a:pt x="779391" y="291582"/>
                  <a:pt x="772768" y="290726"/>
                  <a:pt x="766300" y="290971"/>
                </a:cubicBezTo>
                <a:cubicBezTo>
                  <a:pt x="763183" y="290971"/>
                  <a:pt x="760300" y="291949"/>
                  <a:pt x="757183" y="291949"/>
                </a:cubicBezTo>
                <a:cubicBezTo>
                  <a:pt x="751651" y="291949"/>
                  <a:pt x="746196" y="290237"/>
                  <a:pt x="740741" y="289748"/>
                </a:cubicBezTo>
                <a:cubicBezTo>
                  <a:pt x="736456" y="289258"/>
                  <a:pt x="731391" y="288891"/>
                  <a:pt x="727183" y="289748"/>
                </a:cubicBezTo>
                <a:cubicBezTo>
                  <a:pt x="723365" y="290481"/>
                  <a:pt x="722274" y="290848"/>
                  <a:pt x="718533" y="289381"/>
                </a:cubicBezTo>
                <a:cubicBezTo>
                  <a:pt x="713858" y="287668"/>
                  <a:pt x="711053" y="289014"/>
                  <a:pt x="706299" y="289258"/>
                </a:cubicBezTo>
                <a:cubicBezTo>
                  <a:pt x="690247" y="289870"/>
                  <a:pt x="674195" y="287668"/>
                  <a:pt x="658143" y="288280"/>
                </a:cubicBezTo>
                <a:cubicBezTo>
                  <a:pt x="654325" y="288402"/>
                  <a:pt x="650506" y="289014"/>
                  <a:pt x="646688" y="289014"/>
                </a:cubicBezTo>
                <a:cubicBezTo>
                  <a:pt x="644428" y="288891"/>
                  <a:pt x="642948" y="288035"/>
                  <a:pt x="640766" y="287913"/>
                </a:cubicBezTo>
                <a:cubicBezTo>
                  <a:pt x="631649" y="287179"/>
                  <a:pt x="621987" y="288280"/>
                  <a:pt x="612869" y="288280"/>
                </a:cubicBezTo>
                <a:cubicBezTo>
                  <a:pt x="605856" y="288402"/>
                  <a:pt x="597752" y="290237"/>
                  <a:pt x="591363" y="288769"/>
                </a:cubicBezTo>
                <a:cubicBezTo>
                  <a:pt x="587155" y="287913"/>
                  <a:pt x="581778" y="287791"/>
                  <a:pt x="577337" y="287913"/>
                </a:cubicBezTo>
                <a:cubicBezTo>
                  <a:pt x="573362" y="288035"/>
                  <a:pt x="564167" y="286690"/>
                  <a:pt x="560895" y="286568"/>
                </a:cubicBezTo>
                <a:cubicBezTo>
                  <a:pt x="559103" y="286568"/>
                  <a:pt x="558869" y="287424"/>
                  <a:pt x="557388" y="287668"/>
                </a:cubicBezTo>
                <a:cubicBezTo>
                  <a:pt x="555362" y="288035"/>
                  <a:pt x="553024" y="287913"/>
                  <a:pt x="550998" y="287668"/>
                </a:cubicBezTo>
                <a:cubicBezTo>
                  <a:pt x="546869" y="287179"/>
                  <a:pt x="544687" y="288280"/>
                  <a:pt x="541024" y="288280"/>
                </a:cubicBezTo>
                <a:cubicBezTo>
                  <a:pt x="536972" y="288524"/>
                  <a:pt x="530738" y="286934"/>
                  <a:pt x="527154" y="288524"/>
                </a:cubicBezTo>
                <a:cubicBezTo>
                  <a:pt x="524349" y="289748"/>
                  <a:pt x="523258" y="288157"/>
                  <a:pt x="520608" y="287791"/>
                </a:cubicBezTo>
                <a:cubicBezTo>
                  <a:pt x="517180" y="287424"/>
                  <a:pt x="513362" y="287791"/>
                  <a:pt x="509933" y="288035"/>
                </a:cubicBezTo>
                <a:cubicBezTo>
                  <a:pt x="499102" y="288647"/>
                  <a:pt x="488816" y="288157"/>
                  <a:pt x="477984" y="288035"/>
                </a:cubicBezTo>
                <a:cubicBezTo>
                  <a:pt x="468556" y="287913"/>
                  <a:pt x="459049" y="287913"/>
                  <a:pt x="449620" y="288402"/>
                </a:cubicBezTo>
                <a:cubicBezTo>
                  <a:pt x="445101" y="288647"/>
                  <a:pt x="438633" y="289258"/>
                  <a:pt x="434347" y="288280"/>
                </a:cubicBezTo>
                <a:cubicBezTo>
                  <a:pt x="430218" y="287301"/>
                  <a:pt x="426711" y="286934"/>
                  <a:pt x="422503" y="286078"/>
                </a:cubicBezTo>
                <a:cubicBezTo>
                  <a:pt x="419230" y="285344"/>
                  <a:pt x="417049" y="286201"/>
                  <a:pt x="413854" y="286078"/>
                </a:cubicBezTo>
                <a:cubicBezTo>
                  <a:pt x="409100" y="285711"/>
                  <a:pt x="404347" y="286078"/>
                  <a:pt x="399438" y="286078"/>
                </a:cubicBezTo>
                <a:cubicBezTo>
                  <a:pt x="385178" y="286323"/>
                  <a:pt x="371074" y="286201"/>
                  <a:pt x="356892" y="285711"/>
                </a:cubicBezTo>
                <a:cubicBezTo>
                  <a:pt x="350658" y="285467"/>
                  <a:pt x="344268" y="285100"/>
                  <a:pt x="338034" y="285467"/>
                </a:cubicBezTo>
                <a:cubicBezTo>
                  <a:pt x="331255" y="285834"/>
                  <a:pt x="324787" y="287057"/>
                  <a:pt x="317852" y="286690"/>
                </a:cubicBezTo>
                <a:cubicBezTo>
                  <a:pt x="315047" y="286568"/>
                  <a:pt x="313800" y="285711"/>
                  <a:pt x="314190" y="283999"/>
                </a:cubicBezTo>
                <a:cubicBezTo>
                  <a:pt x="314891" y="281064"/>
                  <a:pt x="320112" y="283021"/>
                  <a:pt x="322606" y="283632"/>
                </a:cubicBezTo>
                <a:cubicBezTo>
                  <a:pt x="324242" y="284121"/>
                  <a:pt x="329229" y="283021"/>
                  <a:pt x="331255" y="283510"/>
                </a:cubicBezTo>
                <a:cubicBezTo>
                  <a:pt x="334917" y="284611"/>
                  <a:pt x="340606" y="282776"/>
                  <a:pt x="344346" y="282409"/>
                </a:cubicBezTo>
                <a:cubicBezTo>
                  <a:pt x="349177" y="281920"/>
                  <a:pt x="354554" y="282164"/>
                  <a:pt x="358918" y="281186"/>
                </a:cubicBezTo>
                <a:cubicBezTo>
                  <a:pt x="365931" y="279596"/>
                  <a:pt x="374347" y="279474"/>
                  <a:pt x="381749" y="278984"/>
                </a:cubicBezTo>
                <a:cubicBezTo>
                  <a:pt x="392814" y="278373"/>
                  <a:pt x="403802" y="278128"/>
                  <a:pt x="414867" y="277884"/>
                </a:cubicBezTo>
                <a:cubicBezTo>
                  <a:pt x="417360" y="277884"/>
                  <a:pt x="423828" y="278128"/>
                  <a:pt x="425932" y="277027"/>
                </a:cubicBezTo>
                <a:cubicBezTo>
                  <a:pt x="426477" y="276661"/>
                  <a:pt x="450322" y="279351"/>
                  <a:pt x="450010" y="276049"/>
                </a:cubicBezTo>
                <a:cubicBezTo>
                  <a:pt x="449698" y="272747"/>
                  <a:pt x="434425" y="275193"/>
                  <a:pt x="433412" y="275193"/>
                </a:cubicBezTo>
                <a:cubicBezTo>
                  <a:pt x="432244" y="274704"/>
                  <a:pt x="433101" y="273847"/>
                  <a:pt x="431620" y="273358"/>
                </a:cubicBezTo>
                <a:cubicBezTo>
                  <a:pt x="430451" y="272991"/>
                  <a:pt x="422737" y="272135"/>
                  <a:pt x="422581" y="273603"/>
                </a:cubicBezTo>
                <a:cubicBezTo>
                  <a:pt x="422581" y="274948"/>
                  <a:pt x="402633" y="273725"/>
                  <a:pt x="400373" y="273236"/>
                </a:cubicBezTo>
                <a:cubicBezTo>
                  <a:pt x="391879" y="271401"/>
                  <a:pt x="381516" y="271401"/>
                  <a:pt x="372632" y="270912"/>
                </a:cubicBezTo>
                <a:cubicBezTo>
                  <a:pt x="363905" y="270423"/>
                  <a:pt x="353775" y="269322"/>
                  <a:pt x="344970" y="270178"/>
                </a:cubicBezTo>
                <a:cubicBezTo>
                  <a:pt x="342086" y="270545"/>
                  <a:pt x="342476" y="271768"/>
                  <a:pt x="341307" y="272869"/>
                </a:cubicBezTo>
                <a:cubicBezTo>
                  <a:pt x="339749" y="274459"/>
                  <a:pt x="315748" y="274704"/>
                  <a:pt x="314112" y="268711"/>
                </a:cubicBezTo>
                <a:cubicBezTo>
                  <a:pt x="312554" y="262840"/>
                  <a:pt x="331333" y="260149"/>
                  <a:pt x="340060" y="262840"/>
                </a:cubicBezTo>
                <a:cubicBezTo>
                  <a:pt x="351983" y="266509"/>
                  <a:pt x="364762" y="267121"/>
                  <a:pt x="378087" y="265286"/>
                </a:cubicBezTo>
                <a:cubicBezTo>
                  <a:pt x="382217" y="264797"/>
                  <a:pt x="402477" y="266264"/>
                  <a:pt x="400217" y="262351"/>
                </a:cubicBezTo>
                <a:cubicBezTo>
                  <a:pt x="397957" y="258559"/>
                  <a:pt x="387516" y="263574"/>
                  <a:pt x="386503" y="261861"/>
                </a:cubicBezTo>
                <a:cubicBezTo>
                  <a:pt x="385412" y="260271"/>
                  <a:pt x="381360" y="259660"/>
                  <a:pt x="378788" y="259660"/>
                </a:cubicBezTo>
                <a:cubicBezTo>
                  <a:pt x="376295" y="259660"/>
                  <a:pt x="374580" y="261127"/>
                  <a:pt x="372165" y="260638"/>
                </a:cubicBezTo>
                <a:cubicBezTo>
                  <a:pt x="369126" y="260149"/>
                  <a:pt x="367256" y="259293"/>
                  <a:pt x="363905" y="259293"/>
                </a:cubicBezTo>
                <a:cubicBezTo>
                  <a:pt x="362580" y="259415"/>
                  <a:pt x="337645" y="259782"/>
                  <a:pt x="336164" y="259660"/>
                </a:cubicBezTo>
                <a:cubicBezTo>
                  <a:pt x="329385" y="258926"/>
                  <a:pt x="322294" y="258681"/>
                  <a:pt x="315437" y="258804"/>
                </a:cubicBezTo>
                <a:cubicBezTo>
                  <a:pt x="313567" y="258804"/>
                  <a:pt x="311229" y="258804"/>
                  <a:pt x="309437" y="259293"/>
                </a:cubicBezTo>
                <a:cubicBezTo>
                  <a:pt x="305930" y="260271"/>
                  <a:pt x="303592" y="257825"/>
                  <a:pt x="300709" y="258559"/>
                </a:cubicBezTo>
                <a:cubicBezTo>
                  <a:pt x="297826" y="259415"/>
                  <a:pt x="298449" y="260271"/>
                  <a:pt x="294787" y="259048"/>
                </a:cubicBezTo>
                <a:cubicBezTo>
                  <a:pt x="290501" y="257703"/>
                  <a:pt x="286995" y="256602"/>
                  <a:pt x="282008" y="256602"/>
                </a:cubicBezTo>
                <a:cubicBezTo>
                  <a:pt x="278034" y="256602"/>
                  <a:pt x="273826" y="256969"/>
                  <a:pt x="270085" y="255868"/>
                </a:cubicBezTo>
                <a:cubicBezTo>
                  <a:pt x="268449" y="255257"/>
                  <a:pt x="267124" y="254890"/>
                  <a:pt x="265332" y="254523"/>
                </a:cubicBezTo>
                <a:cubicBezTo>
                  <a:pt x="259176" y="253422"/>
                  <a:pt x="252709" y="253055"/>
                  <a:pt x="246397" y="252566"/>
                </a:cubicBezTo>
                <a:cubicBezTo>
                  <a:pt x="233228" y="251710"/>
                  <a:pt x="220916" y="251710"/>
                  <a:pt x="207825" y="252321"/>
                </a:cubicBezTo>
                <a:cubicBezTo>
                  <a:pt x="195980" y="252811"/>
                  <a:pt x="184214" y="254156"/>
                  <a:pt x="172370" y="254156"/>
                </a:cubicBezTo>
                <a:cubicBezTo>
                  <a:pt x="152733" y="254034"/>
                  <a:pt x="133174" y="253177"/>
                  <a:pt x="113538" y="252933"/>
                </a:cubicBezTo>
                <a:cubicBezTo>
                  <a:pt x="102706" y="252811"/>
                  <a:pt x="92187" y="254400"/>
                  <a:pt x="81511" y="253911"/>
                </a:cubicBezTo>
                <a:cubicBezTo>
                  <a:pt x="76135" y="253544"/>
                  <a:pt x="69589" y="251098"/>
                  <a:pt x="64446" y="251710"/>
                </a:cubicBezTo>
                <a:cubicBezTo>
                  <a:pt x="55485" y="252688"/>
                  <a:pt x="49173" y="258070"/>
                  <a:pt x="40680" y="259904"/>
                </a:cubicBezTo>
                <a:cubicBezTo>
                  <a:pt x="35615" y="261005"/>
                  <a:pt x="12082" y="261250"/>
                  <a:pt x="3199" y="256724"/>
                </a:cubicBezTo>
                <a:cubicBezTo>
                  <a:pt x="-3815" y="253177"/>
                  <a:pt x="2731" y="244983"/>
                  <a:pt x="3822" y="244127"/>
                </a:cubicBezTo>
                <a:cubicBezTo>
                  <a:pt x="6627" y="242047"/>
                  <a:pt x="12861" y="242047"/>
                  <a:pt x="16835" y="242047"/>
                </a:cubicBezTo>
                <a:cubicBezTo>
                  <a:pt x="22523" y="241925"/>
                  <a:pt x="28757" y="241558"/>
                  <a:pt x="34602" y="241558"/>
                </a:cubicBezTo>
                <a:cubicBezTo>
                  <a:pt x="57979" y="242047"/>
                  <a:pt x="68654" y="248530"/>
                  <a:pt x="74109" y="248163"/>
                </a:cubicBezTo>
                <a:cubicBezTo>
                  <a:pt x="89771" y="247062"/>
                  <a:pt x="105512" y="247062"/>
                  <a:pt x="121174" y="246450"/>
                </a:cubicBezTo>
                <a:cubicBezTo>
                  <a:pt x="126317" y="246328"/>
                  <a:pt x="131538" y="245105"/>
                  <a:pt x="136681" y="245227"/>
                </a:cubicBezTo>
                <a:cubicBezTo>
                  <a:pt x="140343" y="245227"/>
                  <a:pt x="143071" y="243882"/>
                  <a:pt x="146733" y="243637"/>
                </a:cubicBezTo>
                <a:cubicBezTo>
                  <a:pt x="160603" y="242904"/>
                  <a:pt x="174707" y="243760"/>
                  <a:pt x="188578" y="243760"/>
                </a:cubicBezTo>
                <a:cubicBezTo>
                  <a:pt x="201825" y="243760"/>
                  <a:pt x="214526" y="242781"/>
                  <a:pt x="227617" y="241925"/>
                </a:cubicBezTo>
                <a:cubicBezTo>
                  <a:pt x="232916" y="241558"/>
                  <a:pt x="236890" y="240947"/>
                  <a:pt x="242033" y="240090"/>
                </a:cubicBezTo>
                <a:cubicBezTo>
                  <a:pt x="245540" y="239479"/>
                  <a:pt x="253488" y="239601"/>
                  <a:pt x="253176" y="240335"/>
                </a:cubicBezTo>
                <a:cubicBezTo>
                  <a:pt x="253254" y="240090"/>
                  <a:pt x="274215" y="237644"/>
                  <a:pt x="274917" y="237644"/>
                </a:cubicBezTo>
                <a:cubicBezTo>
                  <a:pt x="277099" y="237277"/>
                  <a:pt x="290112" y="235932"/>
                  <a:pt x="294787" y="234587"/>
                </a:cubicBezTo>
                <a:cubicBezTo>
                  <a:pt x="296969" y="233975"/>
                  <a:pt x="300164" y="234464"/>
                  <a:pt x="302579" y="234097"/>
                </a:cubicBezTo>
                <a:cubicBezTo>
                  <a:pt x="306320" y="233608"/>
                  <a:pt x="309748" y="232507"/>
                  <a:pt x="313489" y="231896"/>
                </a:cubicBezTo>
                <a:cubicBezTo>
                  <a:pt x="317229" y="231284"/>
                  <a:pt x="370762" y="227004"/>
                  <a:pt x="384165" y="225903"/>
                </a:cubicBezTo>
                <a:cubicBezTo>
                  <a:pt x="409334" y="223701"/>
                  <a:pt x="434893" y="225291"/>
                  <a:pt x="459906" y="223212"/>
                </a:cubicBezTo>
                <a:cubicBezTo>
                  <a:pt x="462400" y="222967"/>
                  <a:pt x="463179" y="222478"/>
                  <a:pt x="462634" y="221010"/>
                </a:cubicBezTo>
                <a:cubicBezTo>
                  <a:pt x="462322" y="220032"/>
                  <a:pt x="462088" y="218931"/>
                  <a:pt x="464270" y="218931"/>
                </a:cubicBezTo>
                <a:cubicBezTo>
                  <a:pt x="467621" y="219054"/>
                  <a:pt x="465361" y="222111"/>
                  <a:pt x="468945" y="221622"/>
                </a:cubicBezTo>
                <a:cubicBezTo>
                  <a:pt x="471439" y="221377"/>
                  <a:pt x="473231" y="220032"/>
                  <a:pt x="475647" y="219420"/>
                </a:cubicBezTo>
                <a:cubicBezTo>
                  <a:pt x="478608" y="218809"/>
                  <a:pt x="481803" y="218931"/>
                  <a:pt x="484764" y="218442"/>
                </a:cubicBezTo>
                <a:cubicBezTo>
                  <a:pt x="486478" y="218075"/>
                  <a:pt x="487959" y="217586"/>
                  <a:pt x="488816" y="216607"/>
                </a:cubicBezTo>
                <a:cubicBezTo>
                  <a:pt x="489127" y="216240"/>
                  <a:pt x="491076" y="212938"/>
                  <a:pt x="491387" y="213183"/>
                </a:cubicBezTo>
                <a:cubicBezTo>
                  <a:pt x="492244" y="213672"/>
                  <a:pt x="491777" y="214773"/>
                  <a:pt x="493257" y="215140"/>
                </a:cubicBezTo>
                <a:cubicBezTo>
                  <a:pt x="495517" y="215629"/>
                  <a:pt x="497465" y="213550"/>
                  <a:pt x="498167" y="212693"/>
                </a:cubicBezTo>
                <a:cubicBezTo>
                  <a:pt x="499257" y="211348"/>
                  <a:pt x="506037" y="208290"/>
                  <a:pt x="506894" y="211837"/>
                </a:cubicBezTo>
                <a:cubicBezTo>
                  <a:pt x="506660" y="210859"/>
                  <a:pt x="502374" y="214895"/>
                  <a:pt x="507284" y="213305"/>
                </a:cubicBezTo>
                <a:cubicBezTo>
                  <a:pt x="509777" y="212449"/>
                  <a:pt x="513362" y="213427"/>
                  <a:pt x="515621" y="212449"/>
                </a:cubicBezTo>
                <a:cubicBezTo>
                  <a:pt x="517569" y="211715"/>
                  <a:pt x="515543" y="209880"/>
                  <a:pt x="518894" y="209391"/>
                </a:cubicBezTo>
                <a:cubicBezTo>
                  <a:pt x="520297" y="209269"/>
                  <a:pt x="522323" y="210492"/>
                  <a:pt x="524037" y="210492"/>
                </a:cubicBezTo>
                <a:cubicBezTo>
                  <a:pt x="537752" y="211470"/>
                  <a:pt x="551154" y="208780"/>
                  <a:pt x="564791" y="208780"/>
                </a:cubicBezTo>
                <a:cubicBezTo>
                  <a:pt x="582090" y="208780"/>
                  <a:pt x="599623" y="207923"/>
                  <a:pt x="616999" y="207557"/>
                </a:cubicBezTo>
                <a:cubicBezTo>
                  <a:pt x="625493" y="207434"/>
                  <a:pt x="634065" y="207190"/>
                  <a:pt x="642636" y="206945"/>
                </a:cubicBezTo>
                <a:cubicBezTo>
                  <a:pt x="643493" y="206945"/>
                  <a:pt x="653078" y="206211"/>
                  <a:pt x="652610" y="206333"/>
                </a:cubicBezTo>
                <a:cubicBezTo>
                  <a:pt x="661260" y="203276"/>
                  <a:pt x="649338" y="201930"/>
                  <a:pt x="646766" y="201930"/>
                </a:cubicBezTo>
                <a:cubicBezTo>
                  <a:pt x="635155" y="201441"/>
                  <a:pt x="614272" y="204499"/>
                  <a:pt x="602662" y="204132"/>
                </a:cubicBezTo>
                <a:cubicBezTo>
                  <a:pt x="592376" y="203765"/>
                  <a:pt x="581233" y="204010"/>
                  <a:pt x="571181" y="202542"/>
                </a:cubicBezTo>
                <a:cubicBezTo>
                  <a:pt x="549128" y="199484"/>
                  <a:pt x="525128" y="196304"/>
                  <a:pt x="502141" y="197160"/>
                </a:cubicBezTo>
                <a:cubicBezTo>
                  <a:pt x="496452" y="197405"/>
                  <a:pt x="489907" y="197405"/>
                  <a:pt x="484452" y="198506"/>
                </a:cubicBezTo>
                <a:cubicBezTo>
                  <a:pt x="475647" y="200218"/>
                  <a:pt x="465205" y="199362"/>
                  <a:pt x="456010" y="199729"/>
                </a:cubicBezTo>
                <a:cubicBezTo>
                  <a:pt x="450400" y="199973"/>
                  <a:pt x="445413" y="201441"/>
                  <a:pt x="439802" y="201808"/>
                </a:cubicBezTo>
                <a:cubicBezTo>
                  <a:pt x="430763" y="202542"/>
                  <a:pt x="421724" y="203398"/>
                  <a:pt x="412763" y="204377"/>
                </a:cubicBezTo>
                <a:cubicBezTo>
                  <a:pt x="407152" y="204988"/>
                  <a:pt x="395931" y="208413"/>
                  <a:pt x="390866" y="206089"/>
                </a:cubicBezTo>
                <a:cubicBezTo>
                  <a:pt x="386347" y="204132"/>
                  <a:pt x="385412" y="201930"/>
                  <a:pt x="391490" y="201441"/>
                </a:cubicBezTo>
                <a:cubicBezTo>
                  <a:pt x="406373" y="200218"/>
                  <a:pt x="427724" y="203887"/>
                  <a:pt x="440581" y="197650"/>
                </a:cubicBezTo>
                <a:cubicBezTo>
                  <a:pt x="442062" y="196916"/>
                  <a:pt x="444244" y="195448"/>
                  <a:pt x="446426" y="196060"/>
                </a:cubicBezTo>
                <a:cubicBezTo>
                  <a:pt x="447750" y="196427"/>
                  <a:pt x="451958" y="195570"/>
                  <a:pt x="451491" y="194347"/>
                </a:cubicBezTo>
                <a:cubicBezTo>
                  <a:pt x="450478" y="191901"/>
                  <a:pt x="443620" y="195693"/>
                  <a:pt x="444477" y="191290"/>
                </a:cubicBezTo>
                <a:cubicBezTo>
                  <a:pt x="444867" y="189210"/>
                  <a:pt x="420789" y="190433"/>
                  <a:pt x="417360" y="192268"/>
                </a:cubicBezTo>
                <a:cubicBezTo>
                  <a:pt x="415256" y="193369"/>
                  <a:pt x="414087" y="193980"/>
                  <a:pt x="412607" y="192268"/>
                </a:cubicBezTo>
                <a:cubicBezTo>
                  <a:pt x="410347" y="189700"/>
                  <a:pt x="410503" y="192635"/>
                  <a:pt x="407776" y="192635"/>
                </a:cubicBezTo>
                <a:cubicBezTo>
                  <a:pt x="404737" y="192635"/>
                  <a:pt x="402087" y="190923"/>
                  <a:pt x="398659" y="190923"/>
                </a:cubicBezTo>
                <a:cubicBezTo>
                  <a:pt x="395230" y="190923"/>
                  <a:pt x="392113" y="191290"/>
                  <a:pt x="388607" y="190923"/>
                </a:cubicBezTo>
                <a:cubicBezTo>
                  <a:pt x="387983" y="190923"/>
                  <a:pt x="382840" y="190311"/>
                  <a:pt x="383931" y="189333"/>
                </a:cubicBezTo>
                <a:cubicBezTo>
                  <a:pt x="384165" y="188721"/>
                  <a:pt x="383697" y="188477"/>
                  <a:pt x="382451" y="188477"/>
                </a:cubicBezTo>
                <a:cubicBezTo>
                  <a:pt x="379723" y="188477"/>
                  <a:pt x="370450" y="188477"/>
                  <a:pt x="369126" y="187131"/>
                </a:cubicBezTo>
                <a:cubicBezTo>
                  <a:pt x="368658" y="186642"/>
                  <a:pt x="376606" y="185419"/>
                  <a:pt x="370295" y="184318"/>
                </a:cubicBezTo>
                <a:cubicBezTo>
                  <a:pt x="363827" y="183217"/>
                  <a:pt x="356502" y="183340"/>
                  <a:pt x="349801" y="183217"/>
                </a:cubicBezTo>
                <a:cubicBezTo>
                  <a:pt x="331489" y="182850"/>
                  <a:pt x="313177" y="182728"/>
                  <a:pt x="294865" y="182239"/>
                </a:cubicBezTo>
                <a:cubicBezTo>
                  <a:pt x="289255" y="182117"/>
                  <a:pt x="282553" y="182361"/>
                  <a:pt x="277176" y="181138"/>
                </a:cubicBezTo>
                <a:cubicBezTo>
                  <a:pt x="275384" y="180771"/>
                  <a:pt x="274371" y="179915"/>
                  <a:pt x="274137" y="178692"/>
                </a:cubicBezTo>
                <a:cubicBezTo>
                  <a:pt x="273748" y="176490"/>
                  <a:pt x="275540" y="175634"/>
                  <a:pt x="278735" y="175145"/>
                </a:cubicBezTo>
                <a:cubicBezTo>
                  <a:pt x="281462" y="174778"/>
                  <a:pt x="289410" y="171476"/>
                  <a:pt x="291982" y="172454"/>
                </a:cubicBezTo>
                <a:cubicBezTo>
                  <a:pt x="295488" y="173922"/>
                  <a:pt x="298372" y="175757"/>
                  <a:pt x="302891" y="176490"/>
                </a:cubicBezTo>
                <a:cubicBezTo>
                  <a:pt x="309125" y="177347"/>
                  <a:pt x="315593" y="177836"/>
                  <a:pt x="321982" y="178080"/>
                </a:cubicBezTo>
                <a:cubicBezTo>
                  <a:pt x="334995" y="178692"/>
                  <a:pt x="346684" y="176857"/>
                  <a:pt x="359697" y="176857"/>
                </a:cubicBezTo>
                <a:cubicBezTo>
                  <a:pt x="377152" y="176857"/>
                  <a:pt x="394139" y="174778"/>
                  <a:pt x="410659" y="171353"/>
                </a:cubicBezTo>
                <a:cubicBezTo>
                  <a:pt x="415568" y="170375"/>
                  <a:pt x="420088" y="167806"/>
                  <a:pt x="424763" y="166950"/>
                </a:cubicBezTo>
                <a:cubicBezTo>
                  <a:pt x="426477" y="166583"/>
                  <a:pt x="428036" y="166828"/>
                  <a:pt x="429438" y="165972"/>
                </a:cubicBezTo>
                <a:cubicBezTo>
                  <a:pt x="430763" y="165116"/>
                  <a:pt x="430607" y="164015"/>
                  <a:pt x="432633" y="163526"/>
                </a:cubicBezTo>
                <a:cubicBezTo>
                  <a:pt x="436062" y="162792"/>
                  <a:pt x="438711" y="163036"/>
                  <a:pt x="441438" y="161202"/>
                </a:cubicBezTo>
                <a:cubicBezTo>
                  <a:pt x="443620" y="159856"/>
                  <a:pt x="440893" y="156676"/>
                  <a:pt x="439023" y="156310"/>
                </a:cubicBezTo>
                <a:cubicBezTo>
                  <a:pt x="430373" y="154842"/>
                  <a:pt x="420399" y="156432"/>
                  <a:pt x="411750" y="154964"/>
                </a:cubicBezTo>
                <a:cubicBezTo>
                  <a:pt x="398970" y="152763"/>
                  <a:pt x="387048" y="151173"/>
                  <a:pt x="373801" y="150561"/>
                </a:cubicBezTo>
                <a:cubicBezTo>
                  <a:pt x="357437" y="149827"/>
                  <a:pt x="338112" y="147870"/>
                  <a:pt x="321904" y="150194"/>
                </a:cubicBezTo>
                <a:cubicBezTo>
                  <a:pt x="308268" y="152151"/>
                  <a:pt x="293540" y="150439"/>
                  <a:pt x="279592" y="149950"/>
                </a:cubicBezTo>
                <a:cubicBezTo>
                  <a:pt x="271878" y="149827"/>
                  <a:pt x="263929" y="149460"/>
                  <a:pt x="256215" y="149950"/>
                </a:cubicBezTo>
                <a:cubicBezTo>
                  <a:pt x="251696" y="150194"/>
                  <a:pt x="238293" y="151417"/>
                  <a:pt x="238604" y="146647"/>
                </a:cubicBezTo>
                <a:cubicBezTo>
                  <a:pt x="238916" y="141755"/>
                  <a:pt x="255514" y="144690"/>
                  <a:pt x="259410" y="145057"/>
                </a:cubicBezTo>
                <a:cubicBezTo>
                  <a:pt x="267592" y="145669"/>
                  <a:pt x="276709" y="144813"/>
                  <a:pt x="284891" y="144690"/>
                </a:cubicBezTo>
                <a:cubicBezTo>
                  <a:pt x="297203" y="144446"/>
                  <a:pt x="309515" y="143345"/>
                  <a:pt x="321826" y="142856"/>
                </a:cubicBezTo>
                <a:cubicBezTo>
                  <a:pt x="340762" y="142122"/>
                  <a:pt x="360165" y="142244"/>
                  <a:pt x="378944" y="140532"/>
                </a:cubicBezTo>
                <a:cubicBezTo>
                  <a:pt x="392659" y="139186"/>
                  <a:pt x="406217" y="137719"/>
                  <a:pt x="420165" y="137230"/>
                </a:cubicBezTo>
                <a:cubicBezTo>
                  <a:pt x="426633" y="136985"/>
                  <a:pt x="432633" y="137107"/>
                  <a:pt x="439023" y="136251"/>
                </a:cubicBezTo>
                <a:cubicBezTo>
                  <a:pt x="444244" y="135517"/>
                  <a:pt x="448140" y="135273"/>
                  <a:pt x="453439" y="135273"/>
                </a:cubicBezTo>
                <a:cubicBezTo>
                  <a:pt x="458582" y="135150"/>
                  <a:pt x="463257" y="133683"/>
                  <a:pt x="468400" y="133438"/>
                </a:cubicBezTo>
                <a:cubicBezTo>
                  <a:pt x="476192" y="133071"/>
                  <a:pt x="484218" y="131848"/>
                  <a:pt x="491855" y="130992"/>
                </a:cubicBezTo>
                <a:cubicBezTo>
                  <a:pt x="494972" y="130625"/>
                  <a:pt x="510401" y="128301"/>
                  <a:pt x="512271" y="128056"/>
                </a:cubicBezTo>
                <a:cubicBezTo>
                  <a:pt x="516712" y="127567"/>
                  <a:pt x="531284" y="125977"/>
                  <a:pt x="534401" y="126222"/>
                </a:cubicBezTo>
                <a:cubicBezTo>
                  <a:pt x="542115" y="126956"/>
                  <a:pt x="550297" y="126222"/>
                  <a:pt x="557934" y="125366"/>
                </a:cubicBezTo>
                <a:cubicBezTo>
                  <a:pt x="567206" y="124387"/>
                  <a:pt x="576401" y="123042"/>
                  <a:pt x="585674" y="121941"/>
                </a:cubicBezTo>
                <a:cubicBezTo>
                  <a:pt x="587467" y="121819"/>
                  <a:pt x="594402" y="120963"/>
                  <a:pt x="592999" y="119006"/>
                </a:cubicBezTo>
                <a:cubicBezTo>
                  <a:pt x="591830" y="117416"/>
                  <a:pt x="584272" y="117049"/>
                  <a:pt x="581700" y="116315"/>
                </a:cubicBezTo>
                <a:cubicBezTo>
                  <a:pt x="577492" y="115092"/>
                  <a:pt x="574064" y="113257"/>
                  <a:pt x="569310" y="112768"/>
                </a:cubicBezTo>
                <a:cubicBezTo>
                  <a:pt x="560895" y="111912"/>
                  <a:pt x="551934" y="112034"/>
                  <a:pt x="543362" y="112034"/>
                </a:cubicBezTo>
                <a:cubicBezTo>
                  <a:pt x="534713" y="112034"/>
                  <a:pt x="525985" y="111912"/>
                  <a:pt x="517258" y="112034"/>
                </a:cubicBezTo>
                <a:cubicBezTo>
                  <a:pt x="509543" y="112034"/>
                  <a:pt x="502998" y="111178"/>
                  <a:pt x="495595" y="110444"/>
                </a:cubicBezTo>
                <a:cubicBezTo>
                  <a:pt x="476894" y="108609"/>
                  <a:pt x="458114" y="109466"/>
                  <a:pt x="439335" y="109466"/>
                </a:cubicBezTo>
                <a:cubicBezTo>
                  <a:pt x="428192" y="109343"/>
                  <a:pt x="417049" y="108854"/>
                  <a:pt x="406061" y="107753"/>
                </a:cubicBezTo>
                <a:cubicBezTo>
                  <a:pt x="395620" y="106653"/>
                  <a:pt x="386113" y="105919"/>
                  <a:pt x="375515" y="105552"/>
                </a:cubicBezTo>
                <a:cubicBezTo>
                  <a:pt x="372321" y="105429"/>
                  <a:pt x="359074" y="110077"/>
                  <a:pt x="363905" y="103717"/>
                </a:cubicBezTo>
                <a:cubicBezTo>
                  <a:pt x="366087" y="101026"/>
                  <a:pt x="379412" y="101026"/>
                  <a:pt x="384321" y="102127"/>
                </a:cubicBezTo>
                <a:cubicBezTo>
                  <a:pt x="388217" y="102861"/>
                  <a:pt x="390633" y="102739"/>
                  <a:pt x="394762" y="102616"/>
                </a:cubicBezTo>
                <a:cubicBezTo>
                  <a:pt x="410893" y="102005"/>
                  <a:pt x="427880" y="103962"/>
                  <a:pt x="443854" y="101883"/>
                </a:cubicBezTo>
                <a:cubicBezTo>
                  <a:pt x="459283" y="99926"/>
                  <a:pt x="473932" y="99192"/>
                  <a:pt x="489985" y="98947"/>
                </a:cubicBezTo>
                <a:cubicBezTo>
                  <a:pt x="498556" y="98825"/>
                  <a:pt x="507128" y="98703"/>
                  <a:pt x="515699" y="98213"/>
                </a:cubicBezTo>
                <a:cubicBezTo>
                  <a:pt x="525907" y="97602"/>
                  <a:pt x="536271" y="98091"/>
                  <a:pt x="546323" y="96746"/>
                </a:cubicBezTo>
                <a:cubicBezTo>
                  <a:pt x="548817" y="96379"/>
                  <a:pt x="558791" y="94666"/>
                  <a:pt x="561830" y="94666"/>
                </a:cubicBezTo>
                <a:cubicBezTo>
                  <a:pt x="568765" y="94422"/>
                  <a:pt x="575466" y="93443"/>
                  <a:pt x="582324" y="93076"/>
                </a:cubicBezTo>
                <a:cubicBezTo>
                  <a:pt x="592454" y="92587"/>
                  <a:pt x="602662" y="92709"/>
                  <a:pt x="612792" y="92587"/>
                </a:cubicBezTo>
                <a:cubicBezTo>
                  <a:pt x="616999" y="92465"/>
                  <a:pt x="621207" y="92465"/>
                  <a:pt x="625415" y="92220"/>
                </a:cubicBezTo>
                <a:cubicBezTo>
                  <a:pt x="627831" y="92098"/>
                  <a:pt x="634220" y="92342"/>
                  <a:pt x="635389" y="91242"/>
                </a:cubicBezTo>
                <a:cubicBezTo>
                  <a:pt x="636013" y="90630"/>
                  <a:pt x="646844" y="92098"/>
                  <a:pt x="649026" y="92098"/>
                </a:cubicBezTo>
                <a:cubicBezTo>
                  <a:pt x="656273" y="92098"/>
                  <a:pt x="663597" y="91976"/>
                  <a:pt x="670689" y="91242"/>
                </a:cubicBezTo>
                <a:cubicBezTo>
                  <a:pt x="672714" y="90997"/>
                  <a:pt x="675052" y="90875"/>
                  <a:pt x="676844" y="90263"/>
                </a:cubicBezTo>
                <a:cubicBezTo>
                  <a:pt x="680039" y="89285"/>
                  <a:pt x="679416" y="90019"/>
                  <a:pt x="681598" y="90630"/>
                </a:cubicBezTo>
                <a:cubicBezTo>
                  <a:pt x="686429" y="91976"/>
                  <a:pt x="695000" y="90752"/>
                  <a:pt x="699988" y="90508"/>
                </a:cubicBezTo>
                <a:cubicBezTo>
                  <a:pt x="709183" y="90019"/>
                  <a:pt x="718377" y="89529"/>
                  <a:pt x="727650" y="89162"/>
                </a:cubicBezTo>
                <a:cubicBezTo>
                  <a:pt x="734508" y="88918"/>
                  <a:pt x="770898" y="88673"/>
                  <a:pt x="782664" y="88673"/>
                </a:cubicBezTo>
                <a:cubicBezTo>
                  <a:pt x="786716" y="88673"/>
                  <a:pt x="790456" y="87939"/>
                  <a:pt x="794430" y="87939"/>
                </a:cubicBezTo>
                <a:cubicBezTo>
                  <a:pt x="803703" y="87817"/>
                  <a:pt x="812898" y="88062"/>
                  <a:pt x="822171" y="87695"/>
                </a:cubicBezTo>
                <a:cubicBezTo>
                  <a:pt x="829730" y="87450"/>
                  <a:pt x="839392" y="88551"/>
                  <a:pt x="846639" y="87328"/>
                </a:cubicBezTo>
                <a:cubicBezTo>
                  <a:pt x="850301" y="86716"/>
                  <a:pt x="849522" y="83659"/>
                  <a:pt x="846249" y="83169"/>
                </a:cubicBezTo>
                <a:cubicBezTo>
                  <a:pt x="838847" y="81946"/>
                  <a:pt x="829963" y="82802"/>
                  <a:pt x="822483" y="82925"/>
                </a:cubicBezTo>
                <a:cubicBezTo>
                  <a:pt x="813911" y="83047"/>
                  <a:pt x="805418" y="83169"/>
                  <a:pt x="796924" y="83659"/>
                </a:cubicBezTo>
                <a:cubicBezTo>
                  <a:pt x="778222" y="84515"/>
                  <a:pt x="759443" y="83781"/>
                  <a:pt x="740741" y="84515"/>
                </a:cubicBezTo>
                <a:cubicBezTo>
                  <a:pt x="723988" y="85126"/>
                  <a:pt x="707079" y="85249"/>
                  <a:pt x="690325" y="85493"/>
                </a:cubicBezTo>
                <a:cubicBezTo>
                  <a:pt x="675909" y="85616"/>
                  <a:pt x="661182" y="85249"/>
                  <a:pt x="646844" y="84148"/>
                </a:cubicBezTo>
                <a:cubicBezTo>
                  <a:pt x="641623" y="83781"/>
                  <a:pt x="637182" y="82436"/>
                  <a:pt x="632039" y="81824"/>
                </a:cubicBezTo>
                <a:cubicBezTo>
                  <a:pt x="628688" y="81457"/>
                  <a:pt x="623155" y="81579"/>
                  <a:pt x="620428" y="80112"/>
                </a:cubicBezTo>
                <a:cubicBezTo>
                  <a:pt x="618792" y="79256"/>
                  <a:pt x="612090" y="80479"/>
                  <a:pt x="609753" y="80479"/>
                </a:cubicBezTo>
                <a:cubicBezTo>
                  <a:pt x="599856" y="80601"/>
                  <a:pt x="589960" y="79867"/>
                  <a:pt x="580142" y="80846"/>
                </a:cubicBezTo>
                <a:cubicBezTo>
                  <a:pt x="577570" y="81090"/>
                  <a:pt x="559258" y="83659"/>
                  <a:pt x="559492" y="80112"/>
                </a:cubicBezTo>
                <a:cubicBezTo>
                  <a:pt x="559648" y="78277"/>
                  <a:pt x="584194" y="76687"/>
                  <a:pt x="587233" y="76320"/>
                </a:cubicBezTo>
                <a:cubicBezTo>
                  <a:pt x="596038" y="75097"/>
                  <a:pt x="606012" y="73752"/>
                  <a:pt x="613571" y="70694"/>
                </a:cubicBezTo>
                <a:cubicBezTo>
                  <a:pt x="621441" y="67514"/>
                  <a:pt x="611077" y="66902"/>
                  <a:pt x="607103" y="66291"/>
                </a:cubicBezTo>
                <a:cubicBezTo>
                  <a:pt x="597674" y="64701"/>
                  <a:pt x="589648" y="60787"/>
                  <a:pt x="580142" y="59075"/>
                </a:cubicBezTo>
                <a:cubicBezTo>
                  <a:pt x="561284" y="55772"/>
                  <a:pt x="540167" y="56017"/>
                  <a:pt x="520608" y="55161"/>
                </a:cubicBezTo>
                <a:cubicBezTo>
                  <a:pt x="510323" y="54672"/>
                  <a:pt x="499959" y="54182"/>
                  <a:pt x="489673" y="54182"/>
                </a:cubicBezTo>
                <a:cubicBezTo>
                  <a:pt x="483283" y="54182"/>
                  <a:pt x="477283" y="55405"/>
                  <a:pt x="470971" y="55528"/>
                </a:cubicBezTo>
                <a:cubicBezTo>
                  <a:pt x="467854" y="55650"/>
                  <a:pt x="450322" y="53571"/>
                  <a:pt x="458426" y="51247"/>
                </a:cubicBezTo>
                <a:cubicBezTo>
                  <a:pt x="465361" y="49168"/>
                  <a:pt x="469257" y="50024"/>
                  <a:pt x="475958" y="50391"/>
                </a:cubicBezTo>
                <a:cubicBezTo>
                  <a:pt x="487725" y="51125"/>
                  <a:pt x="500193" y="50880"/>
                  <a:pt x="511959" y="50146"/>
                </a:cubicBezTo>
                <a:cubicBezTo>
                  <a:pt x="515543" y="49902"/>
                  <a:pt x="538375" y="49902"/>
                  <a:pt x="544297" y="49657"/>
                </a:cubicBezTo>
                <a:cubicBezTo>
                  <a:pt x="553726" y="49168"/>
                  <a:pt x="563544" y="48679"/>
                  <a:pt x="572505" y="46599"/>
                </a:cubicBezTo>
                <a:cubicBezTo>
                  <a:pt x="580531" y="44765"/>
                  <a:pt x="586376" y="41095"/>
                  <a:pt x="595415" y="40851"/>
                </a:cubicBezTo>
                <a:cubicBezTo>
                  <a:pt x="600090" y="40729"/>
                  <a:pt x="615441" y="40362"/>
                  <a:pt x="619883" y="39628"/>
                </a:cubicBezTo>
                <a:cubicBezTo>
                  <a:pt x="628922" y="38282"/>
                  <a:pt x="638818" y="38772"/>
                  <a:pt x="648013" y="38527"/>
                </a:cubicBezTo>
                <a:cubicBezTo>
                  <a:pt x="657052" y="38282"/>
                  <a:pt x="666091" y="37793"/>
                  <a:pt x="674974" y="36815"/>
                </a:cubicBezTo>
                <a:cubicBezTo>
                  <a:pt x="681520" y="36203"/>
                  <a:pt x="733806" y="34491"/>
                  <a:pt x="753521" y="34124"/>
                </a:cubicBezTo>
                <a:cubicBezTo>
                  <a:pt x="764196" y="33879"/>
                  <a:pt x="774950" y="33512"/>
                  <a:pt x="785625" y="33268"/>
                </a:cubicBezTo>
                <a:cubicBezTo>
                  <a:pt x="823730" y="32289"/>
                  <a:pt x="861834" y="32289"/>
                  <a:pt x="899938" y="31678"/>
                </a:cubicBezTo>
                <a:cubicBezTo>
                  <a:pt x="919887" y="31311"/>
                  <a:pt x="939446" y="30455"/>
                  <a:pt x="959004" y="28009"/>
                </a:cubicBezTo>
                <a:cubicBezTo>
                  <a:pt x="965472" y="27275"/>
                  <a:pt x="971784" y="26419"/>
                  <a:pt x="978329" y="25929"/>
                </a:cubicBezTo>
                <a:cubicBezTo>
                  <a:pt x="987602" y="25318"/>
                  <a:pt x="996719" y="24217"/>
                  <a:pt x="1005914" y="23483"/>
                </a:cubicBezTo>
                <a:cubicBezTo>
                  <a:pt x="1023836" y="22015"/>
                  <a:pt x="1042226" y="22260"/>
                  <a:pt x="1060226" y="21404"/>
                </a:cubicBezTo>
                <a:cubicBezTo>
                  <a:pt x="1065058" y="21159"/>
                  <a:pt x="1069032" y="20548"/>
                  <a:pt x="1073551" y="19569"/>
                </a:cubicBezTo>
                <a:cubicBezTo>
                  <a:pt x="1083292" y="17490"/>
                  <a:pt x="1094045" y="17735"/>
                  <a:pt x="1103863" y="15778"/>
                </a:cubicBezTo>
                <a:cubicBezTo>
                  <a:pt x="1110643" y="14432"/>
                  <a:pt x="1114305" y="11008"/>
                  <a:pt x="1121474" y="10518"/>
                </a:cubicBezTo>
                <a:cubicBezTo>
                  <a:pt x="1126851" y="10152"/>
                  <a:pt x="1131994" y="9295"/>
                  <a:pt x="1137370" y="8928"/>
                </a:cubicBezTo>
                <a:cubicBezTo>
                  <a:pt x="1198852" y="4770"/>
                  <a:pt x="1260801" y="7216"/>
                  <a:pt x="1322360" y="4770"/>
                </a:cubicBezTo>
                <a:cubicBezTo>
                  <a:pt x="1335139" y="4281"/>
                  <a:pt x="1347763" y="3058"/>
                  <a:pt x="1360542" y="2691"/>
                </a:cubicBezTo>
                <a:cubicBezTo>
                  <a:pt x="1376517" y="2324"/>
                  <a:pt x="1392491" y="2324"/>
                  <a:pt x="1408465" y="2324"/>
                </a:cubicBezTo>
                <a:cubicBezTo>
                  <a:pt x="1441349" y="2568"/>
                  <a:pt x="1474154" y="2446"/>
                  <a:pt x="1506960" y="2813"/>
                </a:cubicBezTo>
                <a:cubicBezTo>
                  <a:pt x="1525194" y="2935"/>
                  <a:pt x="1543818" y="3792"/>
                  <a:pt x="1562052" y="2935"/>
                </a:cubicBezTo>
                <a:cubicBezTo>
                  <a:pt x="1575377" y="2324"/>
                  <a:pt x="1588468" y="1957"/>
                  <a:pt x="1601792" y="1957"/>
                </a:cubicBezTo>
                <a:cubicBezTo>
                  <a:pt x="1641300" y="1957"/>
                  <a:pt x="1680885" y="1223"/>
                  <a:pt x="1720392" y="734"/>
                </a:cubicBezTo>
                <a:cubicBezTo>
                  <a:pt x="1780003" y="0"/>
                  <a:pt x="1839692" y="0"/>
                  <a:pt x="1899381" y="0"/>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8" name="节编号 3"/>
          <p:cNvSpPr>
            <a:spLocks noGrp="1"/>
          </p:cNvSpPr>
          <p:nvPr>
            <p:ph type="body" sz="quarter" idx="13" hasCustomPrompt="1"/>
            <p:custDataLst>
              <p:tags r:id="rId17"/>
            </p:custDataLst>
          </p:nvPr>
        </p:nvSpPr>
        <p:spPr>
          <a:xfrm>
            <a:off x="6908800" y="1508124"/>
            <a:ext cx="3759200" cy="1403351"/>
          </a:xfrm>
        </p:spPr>
        <p:txBody>
          <a:bodyPr wrap="none" anchor="ctr">
            <a:normAutofit/>
          </a:bodyPr>
          <a:lstStyle>
            <a:lvl1pPr marL="0" indent="0" algn="r">
              <a:buNone/>
              <a:defRPr sz="7200" b="1">
                <a:solidFill>
                  <a:schemeClr val="accent1"/>
                </a:solidFill>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缺角矩形 8"/>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任意多边形: 形状 11"/>
          <p:cNvSpPr/>
          <p:nvPr>
            <p:custDataLst>
              <p:tags r:id="rId6"/>
            </p:custDataLst>
          </p:nvPr>
        </p:nvSpPr>
        <p:spPr>
          <a:xfrm>
            <a:off x="8393518" y="471487"/>
            <a:ext cx="3317300" cy="5915024"/>
          </a:xfrm>
          <a:custGeom>
            <a:avLst/>
            <a:gdLst>
              <a:gd name="connsiteX0" fmla="*/ 1192140 w 3317300"/>
              <a:gd name="connsiteY0" fmla="*/ 5692845 h 5915024"/>
              <a:gd name="connsiteX1" fmla="*/ 1212080 w 3317300"/>
              <a:gd name="connsiteY1" fmla="*/ 5759071 h 5915024"/>
              <a:gd name="connsiteX2" fmla="*/ 1223322 w 3317300"/>
              <a:gd name="connsiteY2" fmla="*/ 5724006 h 5915024"/>
              <a:gd name="connsiteX3" fmla="*/ 1192140 w 3317300"/>
              <a:gd name="connsiteY3" fmla="*/ 5692845 h 5915024"/>
              <a:gd name="connsiteX4" fmla="*/ 875298 w 3317300"/>
              <a:gd name="connsiteY4" fmla="*/ 5632848 h 5915024"/>
              <a:gd name="connsiteX5" fmla="*/ 890818 w 3317300"/>
              <a:gd name="connsiteY5" fmla="*/ 5680940 h 5915024"/>
              <a:gd name="connsiteX6" fmla="*/ 883757 w 3317300"/>
              <a:gd name="connsiteY6" fmla="*/ 5670976 h 5915024"/>
              <a:gd name="connsiteX7" fmla="*/ 875298 w 3317300"/>
              <a:gd name="connsiteY7" fmla="*/ 5632848 h 5915024"/>
              <a:gd name="connsiteX8" fmla="*/ 1177706 w 3317300"/>
              <a:gd name="connsiteY8" fmla="*/ 5596453 h 5915024"/>
              <a:gd name="connsiteX9" fmla="*/ 1175902 w 3317300"/>
              <a:gd name="connsiteY9" fmla="*/ 5638799 h 5915024"/>
              <a:gd name="connsiteX10" fmla="*/ 1190486 w 3317300"/>
              <a:gd name="connsiteY10" fmla="*/ 5612937 h 5915024"/>
              <a:gd name="connsiteX11" fmla="*/ 1177706 w 3317300"/>
              <a:gd name="connsiteY11" fmla="*/ 5596453 h 5915024"/>
              <a:gd name="connsiteX12" fmla="*/ 786847 w 3317300"/>
              <a:gd name="connsiteY12" fmla="*/ 5524997 h 5915024"/>
              <a:gd name="connsiteX13" fmla="*/ 794478 w 3317300"/>
              <a:gd name="connsiteY13" fmla="*/ 5525738 h 5915024"/>
              <a:gd name="connsiteX14" fmla="*/ 798665 w 3317300"/>
              <a:gd name="connsiteY14" fmla="*/ 5584448 h 5915024"/>
              <a:gd name="connsiteX15" fmla="*/ 777870 w 3317300"/>
              <a:gd name="connsiteY15" fmla="*/ 5534696 h 5915024"/>
              <a:gd name="connsiteX16" fmla="*/ 786847 w 3317300"/>
              <a:gd name="connsiteY16" fmla="*/ 5524997 h 5915024"/>
              <a:gd name="connsiteX17" fmla="*/ 1070052 w 3317300"/>
              <a:gd name="connsiteY17" fmla="*/ 5232699 h 5915024"/>
              <a:gd name="connsiteX18" fmla="*/ 1065580 w 3317300"/>
              <a:gd name="connsiteY18" fmla="*/ 5245094 h 5915024"/>
              <a:gd name="connsiteX19" fmla="*/ 1072370 w 3317300"/>
              <a:gd name="connsiteY19" fmla="*/ 5281913 h 5915024"/>
              <a:gd name="connsiteX20" fmla="*/ 1102096 w 3317300"/>
              <a:gd name="connsiteY20" fmla="*/ 5397766 h 5915024"/>
              <a:gd name="connsiteX21" fmla="*/ 1151432 w 3317300"/>
              <a:gd name="connsiteY21" fmla="*/ 5578616 h 5915024"/>
              <a:gd name="connsiteX22" fmla="*/ 1171478 w 3317300"/>
              <a:gd name="connsiteY22" fmla="*/ 5571489 h 5915024"/>
              <a:gd name="connsiteX23" fmla="*/ 1171996 w 3317300"/>
              <a:gd name="connsiteY23" fmla="*/ 5571789 h 5915024"/>
              <a:gd name="connsiteX24" fmla="*/ 1162936 w 3317300"/>
              <a:gd name="connsiteY24" fmla="*/ 5510112 h 5915024"/>
              <a:gd name="connsiteX25" fmla="*/ 1129384 w 3317300"/>
              <a:gd name="connsiteY25" fmla="*/ 5417676 h 5915024"/>
              <a:gd name="connsiteX26" fmla="*/ 1124700 w 3317300"/>
              <a:gd name="connsiteY26" fmla="*/ 5383804 h 5915024"/>
              <a:gd name="connsiteX27" fmla="*/ 1107740 w 3317300"/>
              <a:gd name="connsiteY27" fmla="*/ 5341809 h 5915024"/>
              <a:gd name="connsiteX28" fmla="*/ 1099284 w 3317300"/>
              <a:gd name="connsiteY28" fmla="*/ 5285677 h 5915024"/>
              <a:gd name="connsiteX29" fmla="*/ 1079506 w 3317300"/>
              <a:gd name="connsiteY29" fmla="*/ 5241360 h 5915024"/>
              <a:gd name="connsiteX30" fmla="*/ 1070052 w 3317300"/>
              <a:gd name="connsiteY30" fmla="*/ 5232699 h 5915024"/>
              <a:gd name="connsiteX31" fmla="*/ 612273 w 3317300"/>
              <a:gd name="connsiteY31" fmla="*/ 5147968 h 5915024"/>
              <a:gd name="connsiteX32" fmla="*/ 620327 w 3317300"/>
              <a:gd name="connsiteY32" fmla="*/ 5177792 h 5915024"/>
              <a:gd name="connsiteX33" fmla="*/ 597412 w 3317300"/>
              <a:gd name="connsiteY33" fmla="*/ 5161102 h 5915024"/>
              <a:gd name="connsiteX34" fmla="*/ 612273 w 3317300"/>
              <a:gd name="connsiteY34" fmla="*/ 5147968 h 5915024"/>
              <a:gd name="connsiteX35" fmla="*/ 574376 w 3317300"/>
              <a:gd name="connsiteY35" fmla="*/ 5006588 h 5915024"/>
              <a:gd name="connsiteX36" fmla="*/ 579771 w 3317300"/>
              <a:gd name="connsiteY36" fmla="*/ 5029716 h 5915024"/>
              <a:gd name="connsiteX37" fmla="*/ 573092 w 3317300"/>
              <a:gd name="connsiteY37" fmla="*/ 5017896 h 5915024"/>
              <a:gd name="connsiteX38" fmla="*/ 574376 w 3317300"/>
              <a:gd name="connsiteY38" fmla="*/ 5006588 h 5915024"/>
              <a:gd name="connsiteX39" fmla="*/ 573964 w 3317300"/>
              <a:gd name="connsiteY39" fmla="*/ 4944881 h 5915024"/>
              <a:gd name="connsiteX40" fmla="*/ 581345 w 3317300"/>
              <a:gd name="connsiteY40" fmla="*/ 4952019 h 5915024"/>
              <a:gd name="connsiteX41" fmla="*/ 550130 w 3317300"/>
              <a:gd name="connsiteY41" fmla="*/ 4961700 h 5915024"/>
              <a:gd name="connsiteX42" fmla="*/ 573964 w 3317300"/>
              <a:gd name="connsiteY42" fmla="*/ 4944881 h 5915024"/>
              <a:gd name="connsiteX43" fmla="*/ 542704 w 3317300"/>
              <a:gd name="connsiteY43" fmla="*/ 4874999 h 5915024"/>
              <a:gd name="connsiteX44" fmla="*/ 551656 w 3317300"/>
              <a:gd name="connsiteY44" fmla="*/ 4911676 h 5915024"/>
              <a:gd name="connsiteX45" fmla="*/ 551765 w 3317300"/>
              <a:gd name="connsiteY45" fmla="*/ 4912086 h 5915024"/>
              <a:gd name="connsiteX46" fmla="*/ 533306 w 3317300"/>
              <a:gd name="connsiteY46" fmla="*/ 4897273 h 5915024"/>
              <a:gd name="connsiteX47" fmla="*/ 542704 w 3317300"/>
              <a:gd name="connsiteY47" fmla="*/ 4874999 h 5915024"/>
              <a:gd name="connsiteX48" fmla="*/ 498062 w 3317300"/>
              <a:gd name="connsiteY48" fmla="*/ 4759190 h 5915024"/>
              <a:gd name="connsiteX49" fmla="*/ 508658 w 3317300"/>
              <a:gd name="connsiteY49" fmla="*/ 4777426 h 5915024"/>
              <a:gd name="connsiteX50" fmla="*/ 497201 w 3317300"/>
              <a:gd name="connsiteY50" fmla="*/ 4769079 h 5915024"/>
              <a:gd name="connsiteX51" fmla="*/ 498062 w 3317300"/>
              <a:gd name="connsiteY51" fmla="*/ 4759190 h 5915024"/>
              <a:gd name="connsiteX52" fmla="*/ 427481 w 3317300"/>
              <a:gd name="connsiteY52" fmla="*/ 4495780 h 5915024"/>
              <a:gd name="connsiteX53" fmla="*/ 437552 w 3317300"/>
              <a:gd name="connsiteY53" fmla="*/ 4531718 h 5915024"/>
              <a:gd name="connsiteX54" fmla="*/ 427914 w 3317300"/>
              <a:gd name="connsiteY54" fmla="*/ 4515420 h 5915024"/>
              <a:gd name="connsiteX55" fmla="*/ 427481 w 3317300"/>
              <a:gd name="connsiteY55" fmla="*/ 4495780 h 5915024"/>
              <a:gd name="connsiteX56" fmla="*/ 317913 w 3317300"/>
              <a:gd name="connsiteY56" fmla="*/ 1810780 h 5915024"/>
              <a:gd name="connsiteX57" fmla="*/ 322981 w 3317300"/>
              <a:gd name="connsiteY57" fmla="*/ 1959145 h 5915024"/>
              <a:gd name="connsiteX58" fmla="*/ 358266 w 3317300"/>
              <a:gd name="connsiteY58" fmla="*/ 2154737 h 5915024"/>
              <a:gd name="connsiteX59" fmla="*/ 429675 w 3317300"/>
              <a:gd name="connsiteY59" fmla="*/ 2516282 h 5915024"/>
              <a:gd name="connsiteX60" fmla="*/ 499454 w 3317300"/>
              <a:gd name="connsiteY60" fmla="*/ 2884848 h 5915024"/>
              <a:gd name="connsiteX61" fmla="*/ 552305 w 3317300"/>
              <a:gd name="connsiteY61" fmla="*/ 3103394 h 5915024"/>
              <a:gd name="connsiteX62" fmla="*/ 571836 w 3317300"/>
              <a:gd name="connsiteY62" fmla="*/ 3169730 h 5915024"/>
              <a:gd name="connsiteX63" fmla="*/ 582430 w 3317300"/>
              <a:gd name="connsiteY63" fmla="*/ 3187966 h 5915024"/>
              <a:gd name="connsiteX64" fmla="*/ 583129 w 3317300"/>
              <a:gd name="connsiteY64" fmla="*/ 3247931 h 5915024"/>
              <a:gd name="connsiteX65" fmla="*/ 811223 w 3317300"/>
              <a:gd name="connsiteY65" fmla="*/ 4300745 h 5915024"/>
              <a:gd name="connsiteX66" fmla="*/ 1017386 w 3317300"/>
              <a:gd name="connsiteY66" fmla="*/ 5083256 h 5915024"/>
              <a:gd name="connsiteX67" fmla="*/ 1046702 w 3317300"/>
              <a:gd name="connsiteY67" fmla="*/ 5107453 h 5915024"/>
              <a:gd name="connsiteX68" fmla="*/ 1047740 w 3317300"/>
              <a:gd name="connsiteY68" fmla="*/ 5108053 h 5915024"/>
              <a:gd name="connsiteX69" fmla="*/ 1026880 w 3317300"/>
              <a:gd name="connsiteY69" fmla="*/ 5005630 h 5915024"/>
              <a:gd name="connsiteX70" fmla="*/ 1007174 w 3317300"/>
              <a:gd name="connsiteY70" fmla="*/ 4928803 h 5915024"/>
              <a:gd name="connsiteX71" fmla="*/ 998956 w 3317300"/>
              <a:gd name="connsiteY71" fmla="*/ 4886660 h 5915024"/>
              <a:gd name="connsiteX72" fmla="*/ 1009172 w 3317300"/>
              <a:gd name="connsiteY72" fmla="*/ 4864163 h 5915024"/>
              <a:gd name="connsiteX73" fmla="*/ 1001470 w 3317300"/>
              <a:gd name="connsiteY73" fmla="*/ 4797732 h 5915024"/>
              <a:gd name="connsiteX74" fmla="*/ 976664 w 3317300"/>
              <a:gd name="connsiteY74" fmla="*/ 4729736 h 5915024"/>
              <a:gd name="connsiteX75" fmla="*/ 965524 w 3317300"/>
              <a:gd name="connsiteY75" fmla="*/ 4666860 h 5915024"/>
              <a:gd name="connsiteX76" fmla="*/ 933027 w 3317300"/>
              <a:gd name="connsiteY76" fmla="*/ 4539015 h 5915024"/>
              <a:gd name="connsiteX77" fmla="*/ 886282 w 3317300"/>
              <a:gd name="connsiteY77" fmla="*/ 4402256 h 5915024"/>
              <a:gd name="connsiteX78" fmla="*/ 861740 w 3317300"/>
              <a:gd name="connsiteY78" fmla="*/ 4325408 h 5915024"/>
              <a:gd name="connsiteX79" fmla="*/ 849122 w 3317300"/>
              <a:gd name="connsiteY79" fmla="*/ 4260293 h 5915024"/>
              <a:gd name="connsiteX80" fmla="*/ 824965 w 3317300"/>
              <a:gd name="connsiteY80" fmla="*/ 4163583 h 5915024"/>
              <a:gd name="connsiteX81" fmla="*/ 783568 w 3317300"/>
              <a:gd name="connsiteY81" fmla="*/ 3995973 h 5915024"/>
              <a:gd name="connsiteX82" fmla="*/ 736636 w 3317300"/>
              <a:gd name="connsiteY82" fmla="*/ 3792964 h 5915024"/>
              <a:gd name="connsiteX83" fmla="*/ 720864 w 3317300"/>
              <a:gd name="connsiteY83" fmla="*/ 3717719 h 5915024"/>
              <a:gd name="connsiteX84" fmla="*/ 689728 w 3317300"/>
              <a:gd name="connsiteY84" fmla="*/ 3634293 h 5915024"/>
              <a:gd name="connsiteX85" fmla="*/ 684646 w 3317300"/>
              <a:gd name="connsiteY85" fmla="*/ 3564526 h 5915024"/>
              <a:gd name="connsiteX86" fmla="*/ 654719 w 3317300"/>
              <a:gd name="connsiteY86" fmla="*/ 3418430 h 5915024"/>
              <a:gd name="connsiteX87" fmla="*/ 613857 w 3317300"/>
              <a:gd name="connsiteY87" fmla="*/ 3264287 h 5915024"/>
              <a:gd name="connsiteX88" fmla="*/ 597783 w 3317300"/>
              <a:gd name="connsiteY88" fmla="*/ 3232152 h 5915024"/>
              <a:gd name="connsiteX89" fmla="*/ 595633 w 3317300"/>
              <a:gd name="connsiteY89" fmla="*/ 3171696 h 5915024"/>
              <a:gd name="connsiteX90" fmla="*/ 487132 w 3317300"/>
              <a:gd name="connsiteY90" fmla="*/ 2611093 h 5915024"/>
              <a:gd name="connsiteX91" fmla="*/ 346423 w 3317300"/>
              <a:gd name="connsiteY91" fmla="*/ 1890956 h 5915024"/>
              <a:gd name="connsiteX92" fmla="*/ 317913 w 3317300"/>
              <a:gd name="connsiteY92" fmla="*/ 1810780 h 5915024"/>
              <a:gd name="connsiteX93" fmla="*/ 170063 w 3317300"/>
              <a:gd name="connsiteY93" fmla="*/ 1597504 h 5915024"/>
              <a:gd name="connsiteX94" fmla="*/ 164971 w 3317300"/>
              <a:gd name="connsiteY94" fmla="*/ 1601927 h 5915024"/>
              <a:gd name="connsiteX95" fmla="*/ 160299 w 3317300"/>
              <a:gd name="connsiteY95" fmla="*/ 1620742 h 5915024"/>
              <a:gd name="connsiteX96" fmla="*/ 162861 w 3317300"/>
              <a:gd name="connsiteY96" fmla="*/ 1638497 h 5915024"/>
              <a:gd name="connsiteX97" fmla="*/ 166926 w 3317300"/>
              <a:gd name="connsiteY97" fmla="*/ 1702831 h 5915024"/>
              <a:gd name="connsiteX98" fmla="*/ 169377 w 3317300"/>
              <a:gd name="connsiteY98" fmla="*/ 1879120 h 5915024"/>
              <a:gd name="connsiteX99" fmla="*/ 201690 w 3317300"/>
              <a:gd name="connsiteY99" fmla="*/ 2057068 h 5915024"/>
              <a:gd name="connsiteX100" fmla="*/ 209641 w 3317300"/>
              <a:gd name="connsiteY100" fmla="*/ 2126068 h 5915024"/>
              <a:gd name="connsiteX101" fmla="*/ 229611 w 3317300"/>
              <a:gd name="connsiteY101" fmla="*/ 2194041 h 5915024"/>
              <a:gd name="connsiteX102" fmla="*/ 223515 w 3317300"/>
              <a:gd name="connsiteY102" fmla="*/ 2235192 h 5915024"/>
              <a:gd name="connsiteX103" fmla="*/ 225896 w 3317300"/>
              <a:gd name="connsiteY103" fmla="*/ 2285047 h 5915024"/>
              <a:gd name="connsiteX104" fmla="*/ 248700 w 3317300"/>
              <a:gd name="connsiteY104" fmla="*/ 2393096 h 5915024"/>
              <a:gd name="connsiteX105" fmla="*/ 276049 w 3317300"/>
              <a:gd name="connsiteY105" fmla="*/ 2532857 h 5915024"/>
              <a:gd name="connsiteX106" fmla="*/ 288036 w 3317300"/>
              <a:gd name="connsiteY106" fmla="*/ 2572675 h 5915024"/>
              <a:gd name="connsiteX107" fmla="*/ 312904 w 3317300"/>
              <a:gd name="connsiteY107" fmla="*/ 2601577 h 5915024"/>
              <a:gd name="connsiteX108" fmla="*/ 333505 w 3317300"/>
              <a:gd name="connsiteY108" fmla="*/ 2603081 h 5915024"/>
              <a:gd name="connsiteX109" fmla="*/ 320909 w 3317300"/>
              <a:gd name="connsiteY109" fmla="*/ 2533131 h 5915024"/>
              <a:gd name="connsiteX110" fmla="*/ 307778 w 3317300"/>
              <a:gd name="connsiteY110" fmla="*/ 2449714 h 5915024"/>
              <a:gd name="connsiteX111" fmla="*/ 247143 w 3317300"/>
              <a:gd name="connsiteY111" fmla="*/ 2141485 h 5915024"/>
              <a:gd name="connsiteX112" fmla="*/ 236334 w 3317300"/>
              <a:gd name="connsiteY112" fmla="*/ 2104426 h 5915024"/>
              <a:gd name="connsiteX113" fmla="*/ 225118 w 3317300"/>
              <a:gd name="connsiteY113" fmla="*/ 2092064 h 5915024"/>
              <a:gd name="connsiteX114" fmla="*/ 227645 w 3317300"/>
              <a:gd name="connsiteY114" fmla="*/ 2034307 h 5915024"/>
              <a:gd name="connsiteX115" fmla="*/ 206937 w 3317300"/>
              <a:gd name="connsiteY115" fmla="*/ 1898035 h 5915024"/>
              <a:gd name="connsiteX116" fmla="*/ 183988 w 3317300"/>
              <a:gd name="connsiteY116" fmla="*/ 1738653 h 5915024"/>
              <a:gd name="connsiteX117" fmla="*/ 173172 w 3317300"/>
              <a:gd name="connsiteY117" fmla="*/ 1603243 h 5915024"/>
              <a:gd name="connsiteX118" fmla="*/ 173991 w 3317300"/>
              <a:gd name="connsiteY118" fmla="*/ 1603023 h 5915024"/>
              <a:gd name="connsiteX119" fmla="*/ 170063 w 3317300"/>
              <a:gd name="connsiteY119" fmla="*/ 1597504 h 5915024"/>
              <a:gd name="connsiteX120" fmla="*/ 18869 w 3317300"/>
              <a:gd name="connsiteY120" fmla="*/ 1418196 h 5915024"/>
              <a:gd name="connsiteX121" fmla="*/ 38711 w 3317300"/>
              <a:gd name="connsiteY121" fmla="*/ 1425886 h 5915024"/>
              <a:gd name="connsiteX122" fmla="*/ 8316 w 3317300"/>
              <a:gd name="connsiteY122" fmla="*/ 1435348 h 5915024"/>
              <a:gd name="connsiteX123" fmla="*/ 18869 w 3317300"/>
              <a:gd name="connsiteY123" fmla="*/ 1418196 h 5915024"/>
              <a:gd name="connsiteX124" fmla="*/ 701779 w 3317300"/>
              <a:gd name="connsiteY124" fmla="*/ 1103321 h 5915024"/>
              <a:gd name="connsiteX125" fmla="*/ 707497 w 3317300"/>
              <a:gd name="connsiteY125" fmla="*/ 1155794 h 5915024"/>
              <a:gd name="connsiteX126" fmla="*/ 700328 w 3317300"/>
              <a:gd name="connsiteY126" fmla="*/ 1145421 h 5915024"/>
              <a:gd name="connsiteX127" fmla="*/ 701779 w 3317300"/>
              <a:gd name="connsiteY127" fmla="*/ 1103321 h 5915024"/>
              <a:gd name="connsiteX128" fmla="*/ 304007 w 3317300"/>
              <a:gd name="connsiteY128" fmla="*/ 1057543 h 5915024"/>
              <a:gd name="connsiteX129" fmla="*/ 311532 w 3317300"/>
              <a:gd name="connsiteY129" fmla="*/ 1113484 h 5915024"/>
              <a:gd name="connsiteX130" fmla="*/ 327515 w 3317300"/>
              <a:gd name="connsiteY130" fmla="*/ 1091201 h 5915024"/>
              <a:gd name="connsiteX131" fmla="*/ 304007 w 3317300"/>
              <a:gd name="connsiteY131" fmla="*/ 1057543 h 5915024"/>
              <a:gd name="connsiteX132" fmla="*/ 3317300 w 3317300"/>
              <a:gd name="connsiteY132" fmla="*/ 1035737 h 5915024"/>
              <a:gd name="connsiteX133" fmla="*/ 3317300 w 3317300"/>
              <a:gd name="connsiteY133" fmla="*/ 1080890 h 5915024"/>
              <a:gd name="connsiteX134" fmla="*/ 3316946 w 3317300"/>
              <a:gd name="connsiteY134" fmla="*/ 1080057 h 5915024"/>
              <a:gd name="connsiteX135" fmla="*/ 3313310 w 3317300"/>
              <a:gd name="connsiteY135" fmla="*/ 1038071 h 5915024"/>
              <a:gd name="connsiteX136" fmla="*/ 698005 w 3317300"/>
              <a:gd name="connsiteY136" fmla="*/ 1021540 h 5915024"/>
              <a:gd name="connsiteX137" fmla="*/ 706927 w 3317300"/>
              <a:gd name="connsiteY137" fmla="*/ 1066817 h 5915024"/>
              <a:gd name="connsiteX138" fmla="*/ 688057 w 3317300"/>
              <a:gd name="connsiteY138" fmla="*/ 1027525 h 5915024"/>
              <a:gd name="connsiteX139" fmla="*/ 698005 w 3317300"/>
              <a:gd name="connsiteY139" fmla="*/ 1021540 h 5915024"/>
              <a:gd name="connsiteX140" fmla="*/ 692416 w 3317300"/>
              <a:gd name="connsiteY140" fmla="*/ 950398 h 5915024"/>
              <a:gd name="connsiteX141" fmla="*/ 698376 w 3317300"/>
              <a:gd name="connsiteY141" fmla="*/ 998854 h 5915024"/>
              <a:gd name="connsiteX142" fmla="*/ 691491 w 3317300"/>
              <a:gd name="connsiteY142" fmla="*/ 974795 h 5915024"/>
              <a:gd name="connsiteX143" fmla="*/ 692416 w 3317300"/>
              <a:gd name="connsiteY143" fmla="*/ 950398 h 5915024"/>
              <a:gd name="connsiteX144" fmla="*/ 590771 w 3317300"/>
              <a:gd name="connsiteY144" fmla="*/ 888941 h 5915024"/>
              <a:gd name="connsiteX145" fmla="*/ 594360 w 3317300"/>
              <a:gd name="connsiteY145" fmla="*/ 967890 h 5915024"/>
              <a:gd name="connsiteX146" fmla="*/ 587191 w 3317300"/>
              <a:gd name="connsiteY146" fmla="*/ 957516 h 5915024"/>
              <a:gd name="connsiteX147" fmla="*/ 586781 w 3317300"/>
              <a:gd name="connsiteY147" fmla="*/ 957626 h 5915024"/>
              <a:gd name="connsiteX148" fmla="*/ 590771 w 3317300"/>
              <a:gd name="connsiteY148" fmla="*/ 888941 h 5915024"/>
              <a:gd name="connsiteX149" fmla="*/ 200890 w 3317300"/>
              <a:gd name="connsiteY149" fmla="*/ 800109 h 5915024"/>
              <a:gd name="connsiteX150" fmla="*/ 210473 w 3317300"/>
              <a:gd name="connsiteY150" fmla="*/ 811702 h 5915024"/>
              <a:gd name="connsiteX151" fmla="*/ 181378 w 3317300"/>
              <a:gd name="connsiteY151" fmla="*/ 812912 h 5915024"/>
              <a:gd name="connsiteX152" fmla="*/ 200890 w 3317300"/>
              <a:gd name="connsiteY152" fmla="*/ 800109 h 5915024"/>
              <a:gd name="connsiteX153" fmla="*/ 760653 w 3317300"/>
              <a:gd name="connsiteY153" fmla="*/ 589713 h 5915024"/>
              <a:gd name="connsiteX154" fmla="*/ 753292 w 3317300"/>
              <a:gd name="connsiteY154" fmla="*/ 612246 h 5915024"/>
              <a:gd name="connsiteX155" fmla="*/ 753898 w 3317300"/>
              <a:gd name="connsiteY155" fmla="*/ 593203 h 5915024"/>
              <a:gd name="connsiteX156" fmla="*/ 760653 w 3317300"/>
              <a:gd name="connsiteY156" fmla="*/ 589713 h 5915024"/>
              <a:gd name="connsiteX157" fmla="*/ 753814 w 3317300"/>
              <a:gd name="connsiteY157" fmla="*/ 536542 h 5915024"/>
              <a:gd name="connsiteX158" fmla="*/ 757390 w 3317300"/>
              <a:gd name="connsiteY158" fmla="*/ 568556 h 5915024"/>
              <a:gd name="connsiteX159" fmla="*/ 751962 w 3317300"/>
              <a:gd name="connsiteY159" fmla="*/ 551570 h 5915024"/>
              <a:gd name="connsiteX160" fmla="*/ 753814 w 3317300"/>
              <a:gd name="connsiteY160" fmla="*/ 536542 h 5915024"/>
              <a:gd name="connsiteX161" fmla="*/ 396011 w 3317300"/>
              <a:gd name="connsiteY161" fmla="*/ 0 h 5915024"/>
              <a:gd name="connsiteX162" fmla="*/ 482624 w 3317300"/>
              <a:gd name="connsiteY162" fmla="*/ 0 h 5915024"/>
              <a:gd name="connsiteX163" fmla="*/ 482767 w 3317300"/>
              <a:gd name="connsiteY163" fmla="*/ 48348 h 5915024"/>
              <a:gd name="connsiteX164" fmla="*/ 463236 w 3317300"/>
              <a:gd name="connsiteY164" fmla="*/ 175369 h 5915024"/>
              <a:gd name="connsiteX165" fmla="*/ 476338 w 3317300"/>
              <a:gd name="connsiteY165" fmla="*/ 348806 h 5915024"/>
              <a:gd name="connsiteX166" fmla="*/ 478632 w 3317300"/>
              <a:gd name="connsiteY166" fmla="*/ 393416 h 5915024"/>
              <a:gd name="connsiteX167" fmla="*/ 503253 w 3317300"/>
              <a:gd name="connsiteY167" fmla="*/ 652457 h 5915024"/>
              <a:gd name="connsiteX168" fmla="*/ 508203 w 3317300"/>
              <a:gd name="connsiteY168" fmla="*/ 836421 h 5915024"/>
              <a:gd name="connsiteX169" fmla="*/ 527513 w 3317300"/>
              <a:gd name="connsiteY169" fmla="*/ 969116 h 5915024"/>
              <a:gd name="connsiteX170" fmla="*/ 525740 w 3317300"/>
              <a:gd name="connsiteY170" fmla="*/ 1041159 h 5915024"/>
              <a:gd name="connsiteX171" fmla="*/ 531415 w 3317300"/>
              <a:gd name="connsiteY171" fmla="*/ 1103305 h 5915024"/>
              <a:gd name="connsiteX172" fmla="*/ 533073 w 3317300"/>
              <a:gd name="connsiteY172" fmla="*/ 1165208 h 5915024"/>
              <a:gd name="connsiteX173" fmla="*/ 591611 w 3317300"/>
              <a:gd name="connsiteY173" fmla="*/ 1727783 h 5915024"/>
              <a:gd name="connsiteX174" fmla="*/ 616517 w 3317300"/>
              <a:gd name="connsiteY174" fmla="*/ 1789605 h 5915024"/>
              <a:gd name="connsiteX175" fmla="*/ 638550 w 3317300"/>
              <a:gd name="connsiteY175" fmla="*/ 1753845 h 5915024"/>
              <a:gd name="connsiteX176" fmla="*/ 654572 w 3317300"/>
              <a:gd name="connsiteY176" fmla="*/ 1697302 h 5915024"/>
              <a:gd name="connsiteX177" fmla="*/ 674620 w 3317300"/>
              <a:gd name="connsiteY177" fmla="*/ 1647583 h 5915024"/>
              <a:gd name="connsiteX178" fmla="*/ 702765 w 3317300"/>
              <a:gd name="connsiteY178" fmla="*/ 1583841 h 5915024"/>
              <a:gd name="connsiteX179" fmla="*/ 732126 w 3317300"/>
              <a:gd name="connsiteY179" fmla="*/ 1555775 h 5915024"/>
              <a:gd name="connsiteX180" fmla="*/ 753978 w 3317300"/>
              <a:gd name="connsiteY180" fmla="*/ 1460351 h 5915024"/>
              <a:gd name="connsiteX181" fmla="*/ 757353 w 3317300"/>
              <a:gd name="connsiteY181" fmla="*/ 1336943 h 5915024"/>
              <a:gd name="connsiteX182" fmla="*/ 738900 w 3317300"/>
              <a:gd name="connsiteY182" fmla="*/ 1053416 h 5915024"/>
              <a:gd name="connsiteX183" fmla="*/ 730089 w 3317300"/>
              <a:gd name="connsiteY183" fmla="*/ 927128 h 5915024"/>
              <a:gd name="connsiteX184" fmla="*/ 720541 w 3317300"/>
              <a:gd name="connsiteY184" fmla="*/ 824310 h 5915024"/>
              <a:gd name="connsiteX185" fmla="*/ 703723 w 3317300"/>
              <a:gd name="connsiteY185" fmla="*/ 900825 h 5915024"/>
              <a:gd name="connsiteX186" fmla="*/ 695850 w 3317300"/>
              <a:gd name="connsiteY186" fmla="*/ 805898 h 5915024"/>
              <a:gd name="connsiteX187" fmla="*/ 711681 w 3317300"/>
              <a:gd name="connsiteY187" fmla="*/ 792876 h 5915024"/>
              <a:gd name="connsiteX188" fmla="*/ 722069 w 3317300"/>
              <a:gd name="connsiteY188" fmla="*/ 798873 h 5915024"/>
              <a:gd name="connsiteX189" fmla="*/ 747286 w 3317300"/>
              <a:gd name="connsiteY189" fmla="*/ 732401 h 5915024"/>
              <a:gd name="connsiteX190" fmla="*/ 756568 w 3317300"/>
              <a:gd name="connsiteY190" fmla="*/ 703132 h 5915024"/>
              <a:gd name="connsiteX191" fmla="*/ 775853 w 3317300"/>
              <a:gd name="connsiteY191" fmla="*/ 791487 h 5915024"/>
              <a:gd name="connsiteX192" fmla="*/ 795258 w 3317300"/>
              <a:gd name="connsiteY192" fmla="*/ 752479 h 5915024"/>
              <a:gd name="connsiteX193" fmla="*/ 803047 w 3317300"/>
              <a:gd name="connsiteY193" fmla="*/ 665210 h 5915024"/>
              <a:gd name="connsiteX194" fmla="*/ 786755 w 3317300"/>
              <a:gd name="connsiteY194" fmla="*/ 656844 h 5915024"/>
              <a:gd name="connsiteX195" fmla="*/ 791167 w 3317300"/>
              <a:gd name="connsiteY195" fmla="*/ 576628 h 5915024"/>
              <a:gd name="connsiteX196" fmla="*/ 804056 w 3317300"/>
              <a:gd name="connsiteY196" fmla="*/ 480531 h 5915024"/>
              <a:gd name="connsiteX197" fmla="*/ 772368 w 3317300"/>
              <a:gd name="connsiteY197" fmla="*/ 437650 h 5915024"/>
              <a:gd name="connsiteX198" fmla="*/ 790110 w 3317300"/>
              <a:gd name="connsiteY198" fmla="*/ 354741 h 5915024"/>
              <a:gd name="connsiteX199" fmla="*/ 828358 w 3317300"/>
              <a:gd name="connsiteY199" fmla="*/ 310683 h 5915024"/>
              <a:gd name="connsiteX200" fmla="*/ 921646 w 3317300"/>
              <a:gd name="connsiteY200" fmla="*/ 395016 h 5915024"/>
              <a:gd name="connsiteX201" fmla="*/ 981576 w 3317300"/>
              <a:gd name="connsiteY201" fmla="*/ 227040 h 5915024"/>
              <a:gd name="connsiteX202" fmla="*/ 1033218 w 3317300"/>
              <a:gd name="connsiteY202" fmla="*/ 165781 h 5915024"/>
              <a:gd name="connsiteX203" fmla="*/ 1057660 w 3317300"/>
              <a:gd name="connsiteY203" fmla="*/ 69990 h 5915024"/>
              <a:gd name="connsiteX204" fmla="*/ 1078134 w 3317300"/>
              <a:gd name="connsiteY204" fmla="*/ 0 h 5915024"/>
              <a:gd name="connsiteX205" fmla="*/ 2591436 w 3317300"/>
              <a:gd name="connsiteY205" fmla="*/ 0 h 5915024"/>
              <a:gd name="connsiteX206" fmla="*/ 2593908 w 3317300"/>
              <a:gd name="connsiteY206" fmla="*/ 37747 h 5915024"/>
              <a:gd name="connsiteX207" fmla="*/ 2593982 w 3317300"/>
              <a:gd name="connsiteY207" fmla="*/ 325836 h 5915024"/>
              <a:gd name="connsiteX208" fmla="*/ 2586506 w 3317300"/>
              <a:gd name="connsiteY208" fmla="*/ 425753 h 5915024"/>
              <a:gd name="connsiteX209" fmla="*/ 2619406 w 3317300"/>
              <a:gd name="connsiteY209" fmla="*/ 614081 h 5915024"/>
              <a:gd name="connsiteX210" fmla="*/ 2694164 w 3317300"/>
              <a:gd name="connsiteY210" fmla="*/ 966823 h 5915024"/>
              <a:gd name="connsiteX211" fmla="*/ 2717326 w 3317300"/>
              <a:gd name="connsiteY211" fmla="*/ 1212207 h 5915024"/>
              <a:gd name="connsiteX212" fmla="*/ 2736804 w 3317300"/>
              <a:gd name="connsiteY212" fmla="*/ 1465162 h 5915024"/>
              <a:gd name="connsiteX213" fmla="*/ 2812984 w 3317300"/>
              <a:gd name="connsiteY213" fmla="*/ 1657699 h 5915024"/>
              <a:gd name="connsiteX214" fmla="*/ 2818862 w 3317300"/>
              <a:gd name="connsiteY214" fmla="*/ 1640318 h 5915024"/>
              <a:gd name="connsiteX215" fmla="*/ 2807488 w 3317300"/>
              <a:gd name="connsiteY215" fmla="*/ 1563454 h 5915024"/>
              <a:gd name="connsiteX216" fmla="*/ 2791600 w 3317300"/>
              <a:gd name="connsiteY216" fmla="*/ 1414034 h 5915024"/>
              <a:gd name="connsiteX217" fmla="*/ 2775654 w 3317300"/>
              <a:gd name="connsiteY217" fmla="*/ 1236533 h 5915024"/>
              <a:gd name="connsiteX218" fmla="*/ 2782876 w 3317300"/>
              <a:gd name="connsiteY218" fmla="*/ 1017695 h 5915024"/>
              <a:gd name="connsiteX219" fmla="*/ 2786234 w 3317300"/>
              <a:gd name="connsiteY219" fmla="*/ 764767 h 5915024"/>
              <a:gd name="connsiteX220" fmla="*/ 2811042 w 3317300"/>
              <a:gd name="connsiteY220" fmla="*/ 447694 h 5915024"/>
              <a:gd name="connsiteX221" fmla="*/ 2821624 w 3317300"/>
              <a:gd name="connsiteY221" fmla="*/ 293819 h 5915024"/>
              <a:gd name="connsiteX222" fmla="*/ 2842698 w 3317300"/>
              <a:gd name="connsiteY222" fmla="*/ 121763 h 5915024"/>
              <a:gd name="connsiteX223" fmla="*/ 2847146 w 3317300"/>
              <a:gd name="connsiteY223" fmla="*/ 6941 h 5915024"/>
              <a:gd name="connsiteX224" fmla="*/ 2847328 w 3317300"/>
              <a:gd name="connsiteY224" fmla="*/ 0 h 5915024"/>
              <a:gd name="connsiteX225" fmla="*/ 3029474 w 3317300"/>
              <a:gd name="connsiteY225" fmla="*/ 0 h 5915024"/>
              <a:gd name="connsiteX226" fmla="*/ 3156374 w 3317300"/>
              <a:gd name="connsiteY226" fmla="*/ 238669 h 5915024"/>
              <a:gd name="connsiteX227" fmla="*/ 3159782 w 3317300"/>
              <a:gd name="connsiteY227" fmla="*/ 240519 h 5915024"/>
              <a:gd name="connsiteX228" fmla="*/ 3159440 w 3317300"/>
              <a:gd name="connsiteY228" fmla="*/ 366142 h 5915024"/>
              <a:gd name="connsiteX229" fmla="*/ 3154352 w 3317300"/>
              <a:gd name="connsiteY229" fmla="*/ 503234 h 5915024"/>
              <a:gd name="connsiteX230" fmla="*/ 3188430 w 3317300"/>
              <a:gd name="connsiteY230" fmla="*/ 786086 h 5915024"/>
              <a:gd name="connsiteX231" fmla="*/ 3288830 w 3317300"/>
              <a:gd name="connsiteY231" fmla="*/ 1286951 h 5915024"/>
              <a:gd name="connsiteX232" fmla="*/ 3316986 w 3317300"/>
              <a:gd name="connsiteY232" fmla="*/ 1370734 h 5915024"/>
              <a:gd name="connsiteX233" fmla="*/ 3317300 w 3317300"/>
              <a:gd name="connsiteY233" fmla="*/ 1370208 h 5915024"/>
              <a:gd name="connsiteX234" fmla="*/ 3317300 w 3317300"/>
              <a:gd name="connsiteY234" fmla="*/ 5621380 h 5915024"/>
              <a:gd name="connsiteX235" fmla="*/ 3023656 w 3317300"/>
              <a:gd name="connsiteY235" fmla="*/ 5915024 h 5915024"/>
              <a:gd name="connsiteX236" fmla="*/ 1270882 w 3317300"/>
              <a:gd name="connsiteY236" fmla="*/ 5915023 h 5915024"/>
              <a:gd name="connsiteX237" fmla="*/ 1264310 w 3317300"/>
              <a:gd name="connsiteY237" fmla="*/ 5891727 h 5915024"/>
              <a:gd name="connsiteX238" fmla="*/ 1236184 w 3317300"/>
              <a:gd name="connsiteY238" fmla="*/ 5809693 h 5915024"/>
              <a:gd name="connsiteX239" fmla="*/ 1186342 w 3317300"/>
              <a:gd name="connsiteY239" fmla="*/ 5825241 h 5915024"/>
              <a:gd name="connsiteX240" fmla="*/ 1144764 w 3317300"/>
              <a:gd name="connsiteY240" fmla="*/ 5689733 h 5915024"/>
              <a:gd name="connsiteX241" fmla="*/ 989586 w 3317300"/>
              <a:gd name="connsiteY241" fmla="*/ 5253162 h 5915024"/>
              <a:gd name="connsiteX242" fmla="*/ 824446 w 3317300"/>
              <a:gd name="connsiteY242" fmla="*/ 4597527 h 5915024"/>
              <a:gd name="connsiteX243" fmla="*/ 714382 w 3317300"/>
              <a:gd name="connsiteY243" fmla="*/ 4145795 h 5915024"/>
              <a:gd name="connsiteX244" fmla="*/ 656132 w 3317300"/>
              <a:gd name="connsiteY244" fmla="*/ 3936598 h 5915024"/>
              <a:gd name="connsiteX245" fmla="*/ 639541 w 3317300"/>
              <a:gd name="connsiteY245" fmla="*/ 3861571 h 5915024"/>
              <a:gd name="connsiteX246" fmla="*/ 602330 w 3317300"/>
              <a:gd name="connsiteY246" fmla="*/ 3722696 h 5915024"/>
              <a:gd name="connsiteX247" fmla="*/ 568861 w 3317300"/>
              <a:gd name="connsiteY247" fmla="*/ 3628920 h 5915024"/>
              <a:gd name="connsiteX248" fmla="*/ 546624 w 3317300"/>
              <a:gd name="connsiteY248" fmla="*/ 3585263 h 5915024"/>
              <a:gd name="connsiteX249" fmla="*/ 488240 w 3317300"/>
              <a:gd name="connsiteY249" fmla="*/ 3331316 h 5915024"/>
              <a:gd name="connsiteX250" fmla="*/ 372154 w 3317300"/>
              <a:gd name="connsiteY250" fmla="*/ 2778454 h 5915024"/>
              <a:gd name="connsiteX251" fmla="*/ 346224 w 3317300"/>
              <a:gd name="connsiteY251" fmla="*/ 2662022 h 5915024"/>
              <a:gd name="connsiteX252" fmla="*/ 308648 w 3317300"/>
              <a:gd name="connsiteY252" fmla="*/ 2697117 h 5915024"/>
              <a:gd name="connsiteX253" fmla="*/ 323776 w 3317300"/>
              <a:gd name="connsiteY253" fmla="*/ 2783074 h 5915024"/>
              <a:gd name="connsiteX254" fmla="*/ 342961 w 3317300"/>
              <a:gd name="connsiteY254" fmla="*/ 2835013 h 5915024"/>
              <a:gd name="connsiteX255" fmla="*/ 345556 w 3317300"/>
              <a:gd name="connsiteY255" fmla="*/ 2879103 h 5915024"/>
              <a:gd name="connsiteX256" fmla="*/ 424062 w 3317300"/>
              <a:gd name="connsiteY256" fmla="*/ 3258941 h 5915024"/>
              <a:gd name="connsiteX257" fmla="*/ 467362 w 3317300"/>
              <a:gd name="connsiteY257" fmla="*/ 3509026 h 5915024"/>
              <a:gd name="connsiteX258" fmla="*/ 539490 w 3317300"/>
              <a:gd name="connsiteY258" fmla="*/ 3809346 h 5915024"/>
              <a:gd name="connsiteX259" fmla="*/ 560176 w 3317300"/>
              <a:gd name="connsiteY259" fmla="*/ 3858687 h 5915024"/>
              <a:gd name="connsiteX260" fmla="*/ 553140 w 3317300"/>
              <a:gd name="connsiteY260" fmla="*/ 3893063 h 5915024"/>
              <a:gd name="connsiteX261" fmla="*/ 601950 w 3317300"/>
              <a:gd name="connsiteY261" fmla="*/ 4134210 h 5915024"/>
              <a:gd name="connsiteX262" fmla="*/ 913705 w 3317300"/>
              <a:gd name="connsiteY262" fmla="*/ 5377993 h 5915024"/>
              <a:gd name="connsiteX263" fmla="*/ 1055210 w 3317300"/>
              <a:gd name="connsiteY263" fmla="*/ 5894626 h 5915024"/>
              <a:gd name="connsiteX264" fmla="*/ 1061212 w 3317300"/>
              <a:gd name="connsiteY264" fmla="*/ 5915023 h 5915024"/>
              <a:gd name="connsiteX265" fmla="*/ 1033778 w 3317300"/>
              <a:gd name="connsiteY265" fmla="*/ 5915023 h 5915024"/>
              <a:gd name="connsiteX266" fmla="*/ 984726 w 3317300"/>
              <a:gd name="connsiteY266" fmla="*/ 5740134 h 5915024"/>
              <a:gd name="connsiteX267" fmla="*/ 928864 w 3317300"/>
              <a:gd name="connsiteY267" fmla="*/ 5557465 h 5915024"/>
              <a:gd name="connsiteX268" fmla="*/ 868210 w 3317300"/>
              <a:gd name="connsiteY268" fmla="*/ 5370427 h 5915024"/>
              <a:gd name="connsiteX269" fmla="*/ 741777 w 3317300"/>
              <a:gd name="connsiteY269" fmla="*/ 4893661 h 5915024"/>
              <a:gd name="connsiteX270" fmla="*/ 548766 w 3317300"/>
              <a:gd name="connsiteY270" fmla="*/ 4140556 h 5915024"/>
              <a:gd name="connsiteX271" fmla="*/ 454978 w 3317300"/>
              <a:gd name="connsiteY271" fmla="*/ 3775790 h 5915024"/>
              <a:gd name="connsiteX272" fmla="*/ 427623 w 3317300"/>
              <a:gd name="connsiteY272" fmla="*/ 3678618 h 5915024"/>
              <a:gd name="connsiteX273" fmla="*/ 420352 w 3317300"/>
              <a:gd name="connsiteY273" fmla="*/ 3674421 h 5915024"/>
              <a:gd name="connsiteX274" fmla="*/ 451194 w 3317300"/>
              <a:gd name="connsiteY274" fmla="*/ 3856714 h 5915024"/>
              <a:gd name="connsiteX275" fmla="*/ 526137 w 3317300"/>
              <a:gd name="connsiteY275" fmla="*/ 4201943 h 5915024"/>
              <a:gd name="connsiteX276" fmla="*/ 595375 w 3317300"/>
              <a:gd name="connsiteY276" fmla="*/ 4507866 h 5915024"/>
              <a:gd name="connsiteX277" fmla="*/ 739958 w 3317300"/>
              <a:gd name="connsiteY277" fmla="*/ 5085144 h 5915024"/>
              <a:gd name="connsiteX278" fmla="*/ 823364 w 3317300"/>
              <a:gd name="connsiteY278" fmla="*/ 5425911 h 5915024"/>
              <a:gd name="connsiteX279" fmla="*/ 865730 w 3317300"/>
              <a:gd name="connsiteY279" fmla="*/ 5559452 h 5915024"/>
              <a:gd name="connsiteX280" fmla="*/ 869378 w 3317300"/>
              <a:gd name="connsiteY280" fmla="*/ 5617311 h 5915024"/>
              <a:gd name="connsiteX281" fmla="*/ 848029 w 3317300"/>
              <a:gd name="connsiteY281" fmla="*/ 5583514 h 5915024"/>
              <a:gd name="connsiteX282" fmla="*/ 800971 w 3317300"/>
              <a:gd name="connsiteY282" fmla="*/ 5458693 h 5915024"/>
              <a:gd name="connsiteX283" fmla="*/ 776659 w 3317300"/>
              <a:gd name="connsiteY283" fmla="*/ 5505604 h 5915024"/>
              <a:gd name="connsiteX284" fmla="*/ 765852 w 3317300"/>
              <a:gd name="connsiteY284" fmla="*/ 5401364 h 5915024"/>
              <a:gd name="connsiteX285" fmla="*/ 752922 w 3317300"/>
              <a:gd name="connsiteY285" fmla="*/ 5281011 h 5915024"/>
              <a:gd name="connsiteX286" fmla="*/ 731224 w 3317300"/>
              <a:gd name="connsiteY286" fmla="*/ 5275409 h 5915024"/>
              <a:gd name="connsiteX287" fmla="*/ 717948 w 3317300"/>
              <a:gd name="connsiteY287" fmla="*/ 5207835 h 5915024"/>
              <a:gd name="connsiteX288" fmla="*/ 673256 w 3317300"/>
              <a:gd name="connsiteY288" fmla="*/ 5003350 h 5915024"/>
              <a:gd name="connsiteX289" fmla="*/ 607294 w 3317300"/>
              <a:gd name="connsiteY289" fmla="*/ 4788315 h 5915024"/>
              <a:gd name="connsiteX290" fmla="*/ 513003 w 3317300"/>
              <a:gd name="connsiteY290" fmla="*/ 4436415 h 5915024"/>
              <a:gd name="connsiteX291" fmla="*/ 447541 w 3317300"/>
              <a:gd name="connsiteY291" fmla="*/ 4226514 h 5915024"/>
              <a:gd name="connsiteX292" fmla="*/ 318502 w 3317300"/>
              <a:gd name="connsiteY292" fmla="*/ 3625313 h 5915024"/>
              <a:gd name="connsiteX293" fmla="*/ 296121 w 3317300"/>
              <a:gd name="connsiteY293" fmla="*/ 3597501 h 5915024"/>
              <a:gd name="connsiteX294" fmla="*/ 297709 w 3317300"/>
              <a:gd name="connsiteY294" fmla="*/ 3691915 h 5915024"/>
              <a:gd name="connsiteX295" fmla="*/ 326823 w 3317300"/>
              <a:gd name="connsiteY295" fmla="*/ 3844815 h 5915024"/>
              <a:gd name="connsiteX296" fmla="*/ 336624 w 3317300"/>
              <a:gd name="connsiteY296" fmla="*/ 3907610 h 5915024"/>
              <a:gd name="connsiteX297" fmla="*/ 323381 w 3317300"/>
              <a:gd name="connsiteY297" fmla="*/ 3890963 h 5915024"/>
              <a:gd name="connsiteX298" fmla="*/ 287665 w 3317300"/>
              <a:gd name="connsiteY298" fmla="*/ 3792080 h 5915024"/>
              <a:gd name="connsiteX299" fmla="*/ 217243 w 3317300"/>
              <a:gd name="connsiteY299" fmla="*/ 3501404 h 5915024"/>
              <a:gd name="connsiteX300" fmla="*/ 107755 w 3317300"/>
              <a:gd name="connsiteY300" fmla="*/ 2869936 h 5915024"/>
              <a:gd name="connsiteX301" fmla="*/ 94019 w 3317300"/>
              <a:gd name="connsiteY301" fmla="*/ 2713794 h 5915024"/>
              <a:gd name="connsiteX302" fmla="*/ 96683 w 3317300"/>
              <a:gd name="connsiteY302" fmla="*/ 2658196 h 5915024"/>
              <a:gd name="connsiteX303" fmla="*/ 94439 w 3317300"/>
              <a:gd name="connsiteY303" fmla="*/ 2585912 h 5915024"/>
              <a:gd name="connsiteX304" fmla="*/ 63375 w 3317300"/>
              <a:gd name="connsiteY304" fmla="*/ 2311030 h 5915024"/>
              <a:gd name="connsiteX305" fmla="*/ 1261 w 3317300"/>
              <a:gd name="connsiteY305" fmla="*/ 1817033 h 5915024"/>
              <a:gd name="connsiteX306" fmla="*/ 3617 w 3317300"/>
              <a:gd name="connsiteY306" fmla="*/ 1730782 h 5915024"/>
              <a:gd name="connsiteX307" fmla="*/ 1496 w 3317300"/>
              <a:gd name="connsiteY307" fmla="*/ 1580308 h 5915024"/>
              <a:gd name="connsiteX308" fmla="*/ 41160 w 3317300"/>
              <a:gd name="connsiteY308" fmla="*/ 1485817 h 5915024"/>
              <a:gd name="connsiteX309" fmla="*/ 36661 w 3317300"/>
              <a:gd name="connsiteY309" fmla="*/ 1560789 h 5915024"/>
              <a:gd name="connsiteX310" fmla="*/ 71716 w 3317300"/>
              <a:gd name="connsiteY310" fmla="*/ 1632623 h 5915024"/>
              <a:gd name="connsiteX311" fmla="*/ 82693 w 3317300"/>
              <a:gd name="connsiteY311" fmla="*/ 1606411 h 5915024"/>
              <a:gd name="connsiteX312" fmla="*/ 102321 w 3317300"/>
              <a:gd name="connsiteY312" fmla="*/ 1525630 h 5915024"/>
              <a:gd name="connsiteX313" fmla="*/ 113284 w 3317300"/>
              <a:gd name="connsiteY313" fmla="*/ 1486251 h 5915024"/>
              <a:gd name="connsiteX314" fmla="*/ 133915 w 3317300"/>
              <a:gd name="connsiteY314" fmla="*/ 1330559 h 5915024"/>
              <a:gd name="connsiteX315" fmla="*/ 170174 w 3317300"/>
              <a:gd name="connsiteY315" fmla="*/ 1198781 h 5915024"/>
              <a:gd name="connsiteX316" fmla="*/ 192422 w 3317300"/>
              <a:gd name="connsiteY316" fmla="*/ 1047486 h 5915024"/>
              <a:gd name="connsiteX317" fmla="*/ 169536 w 3317300"/>
              <a:gd name="connsiteY317" fmla="*/ 916189 h 5915024"/>
              <a:gd name="connsiteX318" fmla="*/ 226657 w 3317300"/>
              <a:gd name="connsiteY318" fmla="*/ 844243 h 5915024"/>
              <a:gd name="connsiteX319" fmla="*/ 275610 w 3317300"/>
              <a:gd name="connsiteY319" fmla="*/ 910599 h 5915024"/>
              <a:gd name="connsiteX320" fmla="*/ 280358 w 3317300"/>
              <a:gd name="connsiteY320" fmla="*/ 997141 h 5915024"/>
              <a:gd name="connsiteX321" fmla="*/ 322775 w 3317300"/>
              <a:gd name="connsiteY321" fmla="*/ 1011241 h 5915024"/>
              <a:gd name="connsiteX322" fmla="*/ 318523 w 3317300"/>
              <a:gd name="connsiteY322" fmla="*/ 905247 h 5915024"/>
              <a:gd name="connsiteX323" fmla="*/ 283149 w 3317300"/>
              <a:gd name="connsiteY323" fmla="*/ 863353 h 5915024"/>
              <a:gd name="connsiteX324" fmla="*/ 272186 w 3317300"/>
              <a:gd name="connsiteY324" fmla="*/ 810968 h 5915024"/>
              <a:gd name="connsiteX325" fmla="*/ 320715 w 3317300"/>
              <a:gd name="connsiteY325" fmla="*/ 705321 h 5915024"/>
              <a:gd name="connsiteX326" fmla="*/ 406649 w 3317300"/>
              <a:gd name="connsiteY326" fmla="*/ 762207 h 5915024"/>
              <a:gd name="connsiteX327" fmla="*/ 388301 w 3317300"/>
              <a:gd name="connsiteY327" fmla="*/ 864157 h 5915024"/>
              <a:gd name="connsiteX328" fmla="*/ 432299 w 3317300"/>
              <a:gd name="connsiteY328" fmla="*/ 941500 h 5915024"/>
              <a:gd name="connsiteX329" fmla="*/ 459635 w 3317300"/>
              <a:gd name="connsiteY329" fmla="*/ 841971 h 5915024"/>
              <a:gd name="connsiteX330" fmla="*/ 430161 w 3317300"/>
              <a:gd name="connsiteY330" fmla="*/ 686092 h 5915024"/>
              <a:gd name="connsiteX331" fmla="*/ 420743 w 3317300"/>
              <a:gd name="connsiteY331" fmla="*/ 554260 h 5915024"/>
              <a:gd name="connsiteX332" fmla="*/ 429661 w 3317300"/>
              <a:gd name="connsiteY332" fmla="*/ 405659 h 5915024"/>
              <a:gd name="connsiteX333" fmla="*/ 444935 w 3317300"/>
              <a:gd name="connsiteY333" fmla="*/ 292238 h 5915024"/>
              <a:gd name="connsiteX334" fmla="*/ 396849 w 3317300"/>
              <a:gd name="connsiteY334" fmla="*/ 14455 h 5915024"/>
              <a:gd name="connsiteX335" fmla="*/ 395674 w 3317300"/>
              <a:gd name="connsiteY335" fmla="*/ 2977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317300" h="5915024">
                <a:moveTo>
                  <a:pt x="1192140" y="5692845"/>
                </a:moveTo>
                <a:cubicBezTo>
                  <a:pt x="1182176" y="5699905"/>
                  <a:pt x="1204968" y="5752196"/>
                  <a:pt x="1212080" y="5759071"/>
                </a:cubicBezTo>
                <a:cubicBezTo>
                  <a:pt x="1226194" y="5772414"/>
                  <a:pt x="1224338" y="5729442"/>
                  <a:pt x="1223322" y="5724006"/>
                </a:cubicBezTo>
                <a:cubicBezTo>
                  <a:pt x="1221784" y="5718270"/>
                  <a:pt x="1199156" y="5687893"/>
                  <a:pt x="1192140" y="5692845"/>
                </a:cubicBezTo>
                <a:close/>
                <a:moveTo>
                  <a:pt x="875298" y="5632848"/>
                </a:moveTo>
                <a:cubicBezTo>
                  <a:pt x="888326" y="5630673"/>
                  <a:pt x="894417" y="5674707"/>
                  <a:pt x="890818" y="5680940"/>
                </a:cubicBezTo>
                <a:cubicBezTo>
                  <a:pt x="885273" y="5681546"/>
                  <a:pt x="883056" y="5678188"/>
                  <a:pt x="883757" y="5670976"/>
                </a:cubicBezTo>
                <a:cubicBezTo>
                  <a:pt x="883810" y="5667888"/>
                  <a:pt x="862269" y="5635021"/>
                  <a:pt x="875298" y="5632848"/>
                </a:cubicBezTo>
                <a:close/>
                <a:moveTo>
                  <a:pt x="1177706" y="5596453"/>
                </a:moveTo>
                <a:cubicBezTo>
                  <a:pt x="1168886" y="5593260"/>
                  <a:pt x="1171028" y="5624299"/>
                  <a:pt x="1175902" y="5638799"/>
                </a:cubicBezTo>
                <a:cubicBezTo>
                  <a:pt x="1190186" y="5680637"/>
                  <a:pt x="1204616" y="5639447"/>
                  <a:pt x="1190486" y="5612937"/>
                </a:cubicBezTo>
                <a:cubicBezTo>
                  <a:pt x="1184806" y="5602385"/>
                  <a:pt x="1180646" y="5597517"/>
                  <a:pt x="1177706" y="5596453"/>
                </a:cubicBezTo>
                <a:close/>
                <a:moveTo>
                  <a:pt x="786847" y="5524997"/>
                </a:moveTo>
                <a:cubicBezTo>
                  <a:pt x="789628" y="5523668"/>
                  <a:pt x="792185" y="5524079"/>
                  <a:pt x="794478" y="5525738"/>
                </a:cubicBezTo>
                <a:cubicBezTo>
                  <a:pt x="808240" y="5535697"/>
                  <a:pt x="812502" y="5590620"/>
                  <a:pt x="798665" y="5584448"/>
                </a:cubicBezTo>
                <a:cubicBezTo>
                  <a:pt x="789643" y="5580279"/>
                  <a:pt x="773260" y="5542079"/>
                  <a:pt x="777870" y="5534696"/>
                </a:cubicBezTo>
                <a:cubicBezTo>
                  <a:pt x="781059" y="5529396"/>
                  <a:pt x="784066" y="5526326"/>
                  <a:pt x="786847" y="5524997"/>
                </a:cubicBezTo>
                <a:close/>
                <a:moveTo>
                  <a:pt x="1070052" y="5232699"/>
                </a:moveTo>
                <a:cubicBezTo>
                  <a:pt x="1067096" y="5234369"/>
                  <a:pt x="1064972" y="5239548"/>
                  <a:pt x="1065580" y="5245094"/>
                </a:cubicBezTo>
                <a:cubicBezTo>
                  <a:pt x="1067122" y="5257412"/>
                  <a:pt x="1070008" y="5269811"/>
                  <a:pt x="1072370" y="5281913"/>
                </a:cubicBezTo>
                <a:cubicBezTo>
                  <a:pt x="1081052" y="5320859"/>
                  <a:pt x="1091370" y="5359367"/>
                  <a:pt x="1102096" y="5397766"/>
                </a:cubicBezTo>
                <a:cubicBezTo>
                  <a:pt x="1119270" y="5458585"/>
                  <a:pt x="1125986" y="5521332"/>
                  <a:pt x="1151432" y="5578616"/>
                </a:cubicBezTo>
                <a:cubicBezTo>
                  <a:pt x="1153680" y="5583722"/>
                  <a:pt x="1173344" y="5578454"/>
                  <a:pt x="1171478" y="5571489"/>
                </a:cubicBezTo>
                <a:lnTo>
                  <a:pt x="1171996" y="5571789"/>
                </a:lnTo>
                <a:cubicBezTo>
                  <a:pt x="1166288" y="5550487"/>
                  <a:pt x="1153828" y="5525286"/>
                  <a:pt x="1162936" y="5510112"/>
                </a:cubicBezTo>
                <a:cubicBezTo>
                  <a:pt x="1177658" y="5486410"/>
                  <a:pt x="1132176" y="5442834"/>
                  <a:pt x="1129384" y="5417676"/>
                </a:cubicBezTo>
                <a:cubicBezTo>
                  <a:pt x="1127980" y="5407514"/>
                  <a:pt x="1140466" y="5385289"/>
                  <a:pt x="1124700" y="5383804"/>
                </a:cubicBezTo>
                <a:cubicBezTo>
                  <a:pt x="1107078" y="5381941"/>
                  <a:pt x="1107016" y="5353857"/>
                  <a:pt x="1107740" y="5341809"/>
                </a:cubicBezTo>
                <a:cubicBezTo>
                  <a:pt x="1109216" y="5319459"/>
                  <a:pt x="1115536" y="5303716"/>
                  <a:pt x="1099284" y="5285677"/>
                </a:cubicBezTo>
                <a:cubicBezTo>
                  <a:pt x="1086072" y="5270776"/>
                  <a:pt x="1085976" y="5258948"/>
                  <a:pt x="1079506" y="5241360"/>
                </a:cubicBezTo>
                <a:cubicBezTo>
                  <a:pt x="1076792" y="5232869"/>
                  <a:pt x="1073006" y="5231028"/>
                  <a:pt x="1070052" y="5232699"/>
                </a:cubicBezTo>
                <a:close/>
                <a:moveTo>
                  <a:pt x="612273" y="5147968"/>
                </a:moveTo>
                <a:cubicBezTo>
                  <a:pt x="624266" y="5147020"/>
                  <a:pt x="627476" y="5176207"/>
                  <a:pt x="620327" y="5177792"/>
                </a:cubicBezTo>
                <a:cubicBezTo>
                  <a:pt x="604760" y="5181965"/>
                  <a:pt x="591387" y="5169741"/>
                  <a:pt x="597412" y="5161102"/>
                </a:cubicBezTo>
                <a:cubicBezTo>
                  <a:pt x="603302" y="5151950"/>
                  <a:pt x="608275" y="5148284"/>
                  <a:pt x="612273" y="5147968"/>
                </a:cubicBezTo>
                <a:close/>
                <a:moveTo>
                  <a:pt x="574376" y="5006588"/>
                </a:moveTo>
                <a:cubicBezTo>
                  <a:pt x="581075" y="5006317"/>
                  <a:pt x="598729" y="5032869"/>
                  <a:pt x="579771" y="5029716"/>
                </a:cubicBezTo>
                <a:cubicBezTo>
                  <a:pt x="575916" y="5026799"/>
                  <a:pt x="573589" y="5023030"/>
                  <a:pt x="573092" y="5017896"/>
                </a:cubicBezTo>
                <a:cubicBezTo>
                  <a:pt x="571129" y="5009751"/>
                  <a:pt x="572143" y="5006679"/>
                  <a:pt x="574376" y="5006588"/>
                </a:cubicBezTo>
                <a:close/>
                <a:moveTo>
                  <a:pt x="573964" y="4944881"/>
                </a:moveTo>
                <a:cubicBezTo>
                  <a:pt x="577424" y="4945880"/>
                  <a:pt x="580201" y="4948154"/>
                  <a:pt x="581345" y="4952019"/>
                </a:cubicBezTo>
                <a:cubicBezTo>
                  <a:pt x="585516" y="4967586"/>
                  <a:pt x="554711" y="4977158"/>
                  <a:pt x="550130" y="4961700"/>
                </a:cubicBezTo>
                <a:cubicBezTo>
                  <a:pt x="547085" y="4950332"/>
                  <a:pt x="563588" y="4941876"/>
                  <a:pt x="573964" y="4944881"/>
                </a:cubicBezTo>
                <a:close/>
                <a:moveTo>
                  <a:pt x="542704" y="4874999"/>
                </a:moveTo>
                <a:cubicBezTo>
                  <a:pt x="548908" y="4876847"/>
                  <a:pt x="556213" y="4907380"/>
                  <a:pt x="551656" y="4911676"/>
                </a:cubicBezTo>
                <a:lnTo>
                  <a:pt x="551765" y="4912086"/>
                </a:lnTo>
                <a:cubicBezTo>
                  <a:pt x="549745" y="4914382"/>
                  <a:pt x="538825" y="4919503"/>
                  <a:pt x="533306" y="4897273"/>
                </a:cubicBezTo>
                <a:cubicBezTo>
                  <a:pt x="527789" y="4875041"/>
                  <a:pt x="539918" y="4874425"/>
                  <a:pt x="542704" y="4874999"/>
                </a:cubicBezTo>
                <a:close/>
                <a:moveTo>
                  <a:pt x="498062" y="4759190"/>
                </a:moveTo>
                <a:cubicBezTo>
                  <a:pt x="499782" y="4757411"/>
                  <a:pt x="516243" y="4769688"/>
                  <a:pt x="508658" y="4777426"/>
                </a:cubicBezTo>
                <a:cubicBezTo>
                  <a:pt x="498826" y="4780062"/>
                  <a:pt x="494970" y="4777142"/>
                  <a:pt x="497201" y="4769079"/>
                </a:cubicBezTo>
                <a:cubicBezTo>
                  <a:pt x="497662" y="4765883"/>
                  <a:pt x="497712" y="4762797"/>
                  <a:pt x="498062" y="4759190"/>
                </a:cubicBezTo>
                <a:close/>
                <a:moveTo>
                  <a:pt x="427481" y="4495780"/>
                </a:moveTo>
                <a:cubicBezTo>
                  <a:pt x="437971" y="4495604"/>
                  <a:pt x="446095" y="4525917"/>
                  <a:pt x="437552" y="4531718"/>
                </a:cubicBezTo>
                <a:cubicBezTo>
                  <a:pt x="433484" y="4534564"/>
                  <a:pt x="427147" y="4512552"/>
                  <a:pt x="427914" y="4515420"/>
                </a:cubicBezTo>
                <a:cubicBezTo>
                  <a:pt x="428684" y="4518289"/>
                  <a:pt x="422756" y="4496168"/>
                  <a:pt x="427481" y="4495780"/>
                </a:cubicBezTo>
                <a:close/>
                <a:moveTo>
                  <a:pt x="317913" y="1810780"/>
                </a:moveTo>
                <a:cubicBezTo>
                  <a:pt x="297833" y="1809574"/>
                  <a:pt x="320258" y="1944069"/>
                  <a:pt x="322981" y="1959145"/>
                </a:cubicBezTo>
                <a:cubicBezTo>
                  <a:pt x="334370" y="2024589"/>
                  <a:pt x="345649" y="2089625"/>
                  <a:pt x="358266" y="2154737"/>
                </a:cubicBezTo>
                <a:cubicBezTo>
                  <a:pt x="381797" y="2275327"/>
                  <a:pt x="406554" y="2395584"/>
                  <a:pt x="429675" y="2516282"/>
                </a:cubicBezTo>
                <a:cubicBezTo>
                  <a:pt x="453344" y="2639027"/>
                  <a:pt x="472397" y="2762570"/>
                  <a:pt x="499454" y="2884848"/>
                </a:cubicBezTo>
                <a:cubicBezTo>
                  <a:pt x="516015" y="2958125"/>
                  <a:pt x="532874" y="3030884"/>
                  <a:pt x="552305" y="3103394"/>
                </a:cubicBezTo>
                <a:cubicBezTo>
                  <a:pt x="558232" y="3125516"/>
                  <a:pt x="563860" y="3148157"/>
                  <a:pt x="571836" y="3169730"/>
                </a:cubicBezTo>
                <a:cubicBezTo>
                  <a:pt x="574631" y="3176885"/>
                  <a:pt x="579116" y="3180513"/>
                  <a:pt x="582430" y="3187966"/>
                </a:cubicBezTo>
                <a:cubicBezTo>
                  <a:pt x="589358" y="3202356"/>
                  <a:pt x="579340" y="3230507"/>
                  <a:pt x="583129" y="3247931"/>
                </a:cubicBezTo>
                <a:cubicBezTo>
                  <a:pt x="653763" y="3600024"/>
                  <a:pt x="727673" y="3951237"/>
                  <a:pt x="811223" y="4300745"/>
                </a:cubicBezTo>
                <a:cubicBezTo>
                  <a:pt x="873854" y="4562336"/>
                  <a:pt x="931816" y="4827813"/>
                  <a:pt x="1017386" y="5083256"/>
                </a:cubicBezTo>
                <a:cubicBezTo>
                  <a:pt x="1018812" y="5088581"/>
                  <a:pt x="1035496" y="5126263"/>
                  <a:pt x="1046702" y="5107453"/>
                </a:cubicBezTo>
                <a:lnTo>
                  <a:pt x="1047740" y="5108053"/>
                </a:lnTo>
                <a:cubicBezTo>
                  <a:pt x="1071540" y="5067428"/>
                  <a:pt x="1036622" y="5040342"/>
                  <a:pt x="1026880" y="5005630"/>
                </a:cubicBezTo>
                <a:cubicBezTo>
                  <a:pt x="1020294" y="4981051"/>
                  <a:pt x="1020096" y="4950808"/>
                  <a:pt x="1007174" y="4928803"/>
                </a:cubicBezTo>
                <a:cubicBezTo>
                  <a:pt x="999534" y="4915043"/>
                  <a:pt x="986490" y="4904048"/>
                  <a:pt x="998956" y="4886660"/>
                </a:cubicBezTo>
                <a:cubicBezTo>
                  <a:pt x="1005882" y="4876461"/>
                  <a:pt x="1008180" y="4878481"/>
                  <a:pt x="1009172" y="4864163"/>
                </a:cubicBezTo>
                <a:cubicBezTo>
                  <a:pt x="1010758" y="4842225"/>
                  <a:pt x="1005842" y="4818954"/>
                  <a:pt x="1001470" y="4797732"/>
                </a:cubicBezTo>
                <a:cubicBezTo>
                  <a:pt x="996712" y="4771783"/>
                  <a:pt x="988466" y="4752479"/>
                  <a:pt x="976664" y="4729736"/>
                </a:cubicBezTo>
                <a:cubicBezTo>
                  <a:pt x="966672" y="4710460"/>
                  <a:pt x="976720" y="4684058"/>
                  <a:pt x="965524" y="4666860"/>
                </a:cubicBezTo>
                <a:cubicBezTo>
                  <a:pt x="944286" y="4633474"/>
                  <a:pt x="944164" y="4577305"/>
                  <a:pt x="933027" y="4539015"/>
                </a:cubicBezTo>
                <a:cubicBezTo>
                  <a:pt x="919804" y="4492944"/>
                  <a:pt x="904832" y="4446901"/>
                  <a:pt x="886282" y="4402256"/>
                </a:cubicBezTo>
                <a:cubicBezTo>
                  <a:pt x="882859" y="4394392"/>
                  <a:pt x="863235" y="4340815"/>
                  <a:pt x="861740" y="4325408"/>
                </a:cubicBezTo>
                <a:cubicBezTo>
                  <a:pt x="859828" y="4303528"/>
                  <a:pt x="853901" y="4281405"/>
                  <a:pt x="849122" y="4260293"/>
                </a:cubicBezTo>
                <a:cubicBezTo>
                  <a:pt x="841789" y="4228011"/>
                  <a:pt x="833938" y="4195427"/>
                  <a:pt x="824965" y="4163583"/>
                </a:cubicBezTo>
                <a:cubicBezTo>
                  <a:pt x="809326" y="4108499"/>
                  <a:pt x="796857" y="4052126"/>
                  <a:pt x="783568" y="3995973"/>
                </a:cubicBezTo>
                <a:cubicBezTo>
                  <a:pt x="767613" y="3928240"/>
                  <a:pt x="751770" y="3860917"/>
                  <a:pt x="736636" y="3792964"/>
                </a:cubicBezTo>
                <a:cubicBezTo>
                  <a:pt x="731278" y="3768055"/>
                  <a:pt x="727450" y="3742296"/>
                  <a:pt x="720864" y="3717719"/>
                </a:cubicBezTo>
                <a:cubicBezTo>
                  <a:pt x="714388" y="3693548"/>
                  <a:pt x="682050" y="3654792"/>
                  <a:pt x="689728" y="3634293"/>
                </a:cubicBezTo>
                <a:cubicBezTo>
                  <a:pt x="697109" y="3614315"/>
                  <a:pt x="688057" y="3583809"/>
                  <a:pt x="684646" y="3564526"/>
                </a:cubicBezTo>
                <a:cubicBezTo>
                  <a:pt x="676309" y="3515388"/>
                  <a:pt x="665925" y="3466799"/>
                  <a:pt x="654719" y="3418430"/>
                </a:cubicBezTo>
                <a:cubicBezTo>
                  <a:pt x="643156" y="3367084"/>
                  <a:pt x="632494" y="3314179"/>
                  <a:pt x="613857" y="3264287"/>
                </a:cubicBezTo>
                <a:cubicBezTo>
                  <a:pt x="609554" y="3253146"/>
                  <a:pt x="600445" y="3243733"/>
                  <a:pt x="597783" y="3232152"/>
                </a:cubicBezTo>
                <a:cubicBezTo>
                  <a:pt x="593552" y="3213088"/>
                  <a:pt x="597295" y="3191009"/>
                  <a:pt x="595633" y="3171696"/>
                </a:cubicBezTo>
                <a:cubicBezTo>
                  <a:pt x="578660" y="2982172"/>
                  <a:pt x="527895" y="2795998"/>
                  <a:pt x="487132" y="2611093"/>
                </a:cubicBezTo>
                <a:cubicBezTo>
                  <a:pt x="434557" y="2372275"/>
                  <a:pt x="385668" y="2132469"/>
                  <a:pt x="346423" y="1890956"/>
                </a:cubicBezTo>
                <a:cubicBezTo>
                  <a:pt x="344497" y="1880494"/>
                  <a:pt x="334387" y="1811635"/>
                  <a:pt x="317913" y="1810780"/>
                </a:cubicBezTo>
                <a:close/>
                <a:moveTo>
                  <a:pt x="170063" y="1597504"/>
                </a:moveTo>
                <a:cubicBezTo>
                  <a:pt x="168434" y="1597597"/>
                  <a:pt x="166611" y="1599347"/>
                  <a:pt x="164971" y="1601927"/>
                </a:cubicBezTo>
                <a:cubicBezTo>
                  <a:pt x="161689" y="1607089"/>
                  <a:pt x="159131" y="1615567"/>
                  <a:pt x="160299" y="1620742"/>
                </a:cubicBezTo>
                <a:cubicBezTo>
                  <a:pt x="161835" y="1626479"/>
                  <a:pt x="162142" y="1632542"/>
                  <a:pt x="162861" y="1638497"/>
                </a:cubicBezTo>
                <a:cubicBezTo>
                  <a:pt x="165072" y="1659859"/>
                  <a:pt x="165945" y="1681140"/>
                  <a:pt x="166926" y="1702831"/>
                </a:cubicBezTo>
                <a:cubicBezTo>
                  <a:pt x="169455" y="1761428"/>
                  <a:pt x="162641" y="1821210"/>
                  <a:pt x="169377" y="1879120"/>
                </a:cubicBezTo>
                <a:cubicBezTo>
                  <a:pt x="176661" y="1939078"/>
                  <a:pt x="188152" y="1998347"/>
                  <a:pt x="201690" y="2057068"/>
                </a:cubicBezTo>
                <a:cubicBezTo>
                  <a:pt x="205591" y="2074902"/>
                  <a:pt x="217869" y="2107618"/>
                  <a:pt x="209641" y="2126068"/>
                </a:cubicBezTo>
                <a:cubicBezTo>
                  <a:pt x="199994" y="2145777"/>
                  <a:pt x="225190" y="2175906"/>
                  <a:pt x="229611" y="2194041"/>
                </a:cubicBezTo>
                <a:cubicBezTo>
                  <a:pt x="233562" y="2208790"/>
                  <a:pt x="224508" y="2220876"/>
                  <a:pt x="223515" y="2235192"/>
                </a:cubicBezTo>
                <a:cubicBezTo>
                  <a:pt x="222660" y="2251667"/>
                  <a:pt x="224181" y="2268822"/>
                  <a:pt x="225896" y="2285047"/>
                </a:cubicBezTo>
                <a:cubicBezTo>
                  <a:pt x="229790" y="2320886"/>
                  <a:pt x="234864" y="2359483"/>
                  <a:pt x="248700" y="2393096"/>
                </a:cubicBezTo>
                <a:cubicBezTo>
                  <a:pt x="266101" y="2436733"/>
                  <a:pt x="267254" y="2486916"/>
                  <a:pt x="276049" y="2532857"/>
                </a:cubicBezTo>
                <a:cubicBezTo>
                  <a:pt x="278634" y="2545776"/>
                  <a:pt x="280236" y="2561593"/>
                  <a:pt x="288036" y="2572675"/>
                </a:cubicBezTo>
                <a:cubicBezTo>
                  <a:pt x="295536" y="2584276"/>
                  <a:pt x="308924" y="2585080"/>
                  <a:pt x="312904" y="2601577"/>
                </a:cubicBezTo>
                <a:cubicBezTo>
                  <a:pt x="317763" y="2621350"/>
                  <a:pt x="335994" y="2628759"/>
                  <a:pt x="333505" y="2603081"/>
                </a:cubicBezTo>
                <a:cubicBezTo>
                  <a:pt x="330745" y="2579671"/>
                  <a:pt x="322031" y="2556980"/>
                  <a:pt x="320909" y="2533131"/>
                </a:cubicBezTo>
                <a:cubicBezTo>
                  <a:pt x="319508" y="2504967"/>
                  <a:pt x="312974" y="2477300"/>
                  <a:pt x="307778" y="2449714"/>
                </a:cubicBezTo>
                <a:cubicBezTo>
                  <a:pt x="287959" y="2347890"/>
                  <a:pt x="257727" y="2244904"/>
                  <a:pt x="247143" y="2141485"/>
                </a:cubicBezTo>
                <a:cubicBezTo>
                  <a:pt x="246226" y="2129876"/>
                  <a:pt x="244924" y="2113541"/>
                  <a:pt x="236334" y="2104426"/>
                </a:cubicBezTo>
                <a:cubicBezTo>
                  <a:pt x="232039" y="2099869"/>
                  <a:pt x="223927" y="2100725"/>
                  <a:pt x="225118" y="2092064"/>
                </a:cubicBezTo>
                <a:cubicBezTo>
                  <a:pt x="227961" y="2071543"/>
                  <a:pt x="230894" y="2056268"/>
                  <a:pt x="227645" y="2034307"/>
                </a:cubicBezTo>
                <a:cubicBezTo>
                  <a:pt x="221115" y="1988637"/>
                  <a:pt x="212647" y="1943925"/>
                  <a:pt x="206937" y="1898035"/>
                </a:cubicBezTo>
                <a:cubicBezTo>
                  <a:pt x="200180" y="1844962"/>
                  <a:pt x="189217" y="1792575"/>
                  <a:pt x="183988" y="1738653"/>
                </a:cubicBezTo>
                <a:cubicBezTo>
                  <a:pt x="179644" y="1694591"/>
                  <a:pt x="184069" y="1645548"/>
                  <a:pt x="173172" y="1603243"/>
                </a:cubicBezTo>
                <a:lnTo>
                  <a:pt x="173991" y="1603023"/>
                </a:lnTo>
                <a:cubicBezTo>
                  <a:pt x="173126" y="1598975"/>
                  <a:pt x="171692" y="1597410"/>
                  <a:pt x="170063" y="1597504"/>
                </a:cubicBezTo>
                <a:close/>
                <a:moveTo>
                  <a:pt x="18869" y="1418196"/>
                </a:moveTo>
                <a:cubicBezTo>
                  <a:pt x="26052" y="1416325"/>
                  <a:pt x="34783" y="1418596"/>
                  <a:pt x="38711" y="1425886"/>
                </a:cubicBezTo>
                <a:cubicBezTo>
                  <a:pt x="46459" y="1440056"/>
                  <a:pt x="14383" y="1459627"/>
                  <a:pt x="8316" y="1435348"/>
                </a:cubicBezTo>
                <a:cubicBezTo>
                  <a:pt x="6052" y="1426075"/>
                  <a:pt x="11686" y="1420065"/>
                  <a:pt x="18869" y="1418196"/>
                </a:cubicBezTo>
                <a:close/>
                <a:moveTo>
                  <a:pt x="701779" y="1103321"/>
                </a:moveTo>
                <a:cubicBezTo>
                  <a:pt x="713360" y="1100656"/>
                  <a:pt x="711096" y="1149562"/>
                  <a:pt x="707497" y="1155794"/>
                </a:cubicBezTo>
                <a:cubicBezTo>
                  <a:pt x="701952" y="1156401"/>
                  <a:pt x="699626" y="1152635"/>
                  <a:pt x="700328" y="1145421"/>
                </a:cubicBezTo>
                <a:cubicBezTo>
                  <a:pt x="700380" y="1142335"/>
                  <a:pt x="689790" y="1106094"/>
                  <a:pt x="701779" y="1103321"/>
                </a:cubicBezTo>
                <a:close/>
                <a:moveTo>
                  <a:pt x="304007" y="1057543"/>
                </a:moveTo>
                <a:cubicBezTo>
                  <a:pt x="298140" y="1063506"/>
                  <a:pt x="297860" y="1126368"/>
                  <a:pt x="311532" y="1113484"/>
                </a:cubicBezTo>
                <a:cubicBezTo>
                  <a:pt x="315680" y="1109299"/>
                  <a:pt x="328263" y="1098903"/>
                  <a:pt x="327515" y="1091201"/>
                </a:cubicBezTo>
                <a:cubicBezTo>
                  <a:pt x="326293" y="1073526"/>
                  <a:pt x="305724" y="1055764"/>
                  <a:pt x="304007" y="1057543"/>
                </a:cubicBezTo>
                <a:close/>
                <a:moveTo>
                  <a:pt x="3317300" y="1035737"/>
                </a:moveTo>
                <a:lnTo>
                  <a:pt x="3317300" y="1080890"/>
                </a:lnTo>
                <a:lnTo>
                  <a:pt x="3316946" y="1080057"/>
                </a:lnTo>
                <a:cubicBezTo>
                  <a:pt x="3312100" y="1067759"/>
                  <a:pt x="3305892" y="1047619"/>
                  <a:pt x="3313310" y="1038071"/>
                </a:cubicBezTo>
                <a:close/>
                <a:moveTo>
                  <a:pt x="698005" y="1021540"/>
                </a:moveTo>
                <a:cubicBezTo>
                  <a:pt x="706422" y="1026528"/>
                  <a:pt x="710033" y="1058739"/>
                  <a:pt x="706927" y="1066817"/>
                </a:cubicBezTo>
                <a:cubicBezTo>
                  <a:pt x="700417" y="1083488"/>
                  <a:pt x="678950" y="1042699"/>
                  <a:pt x="688057" y="1027525"/>
                </a:cubicBezTo>
                <a:cubicBezTo>
                  <a:pt x="691860" y="1021238"/>
                  <a:pt x="695201" y="1019876"/>
                  <a:pt x="698005" y="1021540"/>
                </a:cubicBezTo>
                <a:close/>
                <a:moveTo>
                  <a:pt x="692416" y="950398"/>
                </a:moveTo>
                <a:cubicBezTo>
                  <a:pt x="701589" y="945305"/>
                  <a:pt x="708296" y="1001466"/>
                  <a:pt x="698376" y="998854"/>
                </a:cubicBezTo>
                <a:cubicBezTo>
                  <a:pt x="693422" y="991839"/>
                  <a:pt x="691226" y="983646"/>
                  <a:pt x="691491" y="974795"/>
                </a:cubicBezTo>
                <a:cubicBezTo>
                  <a:pt x="689295" y="966601"/>
                  <a:pt x="689666" y="958159"/>
                  <a:pt x="692416" y="950398"/>
                </a:cubicBezTo>
                <a:close/>
                <a:moveTo>
                  <a:pt x="590771" y="888941"/>
                </a:moveTo>
                <a:cubicBezTo>
                  <a:pt x="603528" y="889035"/>
                  <a:pt x="597250" y="962286"/>
                  <a:pt x="594360" y="967890"/>
                </a:cubicBezTo>
                <a:cubicBezTo>
                  <a:pt x="588816" y="968498"/>
                  <a:pt x="586188" y="965249"/>
                  <a:pt x="587191" y="957516"/>
                </a:cubicBezTo>
                <a:lnTo>
                  <a:pt x="586781" y="957626"/>
                </a:lnTo>
                <a:cubicBezTo>
                  <a:pt x="586832" y="954539"/>
                  <a:pt x="577902" y="888437"/>
                  <a:pt x="590771" y="888941"/>
                </a:cubicBezTo>
                <a:close/>
                <a:moveTo>
                  <a:pt x="200890" y="800109"/>
                </a:moveTo>
                <a:cubicBezTo>
                  <a:pt x="208620" y="799465"/>
                  <a:pt x="214698" y="802885"/>
                  <a:pt x="210473" y="811702"/>
                </a:cubicBezTo>
                <a:cubicBezTo>
                  <a:pt x="204613" y="824247"/>
                  <a:pt x="172939" y="837126"/>
                  <a:pt x="181378" y="812912"/>
                </a:cubicBezTo>
                <a:cubicBezTo>
                  <a:pt x="183774" y="805463"/>
                  <a:pt x="193159" y="800753"/>
                  <a:pt x="200890" y="800109"/>
                </a:cubicBezTo>
                <a:close/>
                <a:moveTo>
                  <a:pt x="760653" y="589713"/>
                </a:moveTo>
                <a:cubicBezTo>
                  <a:pt x="765838" y="592089"/>
                  <a:pt x="765582" y="608953"/>
                  <a:pt x="753292" y="612246"/>
                </a:cubicBezTo>
                <a:cubicBezTo>
                  <a:pt x="745508" y="614332"/>
                  <a:pt x="752996" y="594761"/>
                  <a:pt x="753898" y="593203"/>
                </a:cubicBezTo>
                <a:cubicBezTo>
                  <a:pt x="756592" y="589737"/>
                  <a:pt x="758926" y="588920"/>
                  <a:pt x="760653" y="589713"/>
                </a:cubicBezTo>
                <a:close/>
                <a:moveTo>
                  <a:pt x="753814" y="536542"/>
                </a:moveTo>
                <a:cubicBezTo>
                  <a:pt x="759981" y="536742"/>
                  <a:pt x="774609" y="573821"/>
                  <a:pt x="757390" y="568556"/>
                </a:cubicBezTo>
                <a:cubicBezTo>
                  <a:pt x="753505" y="563889"/>
                  <a:pt x="751560" y="558264"/>
                  <a:pt x="751962" y="551570"/>
                </a:cubicBezTo>
                <a:cubicBezTo>
                  <a:pt x="750645" y="540507"/>
                  <a:pt x="751760" y="536475"/>
                  <a:pt x="753814" y="536542"/>
                </a:cubicBezTo>
                <a:close/>
                <a:moveTo>
                  <a:pt x="396011" y="0"/>
                </a:moveTo>
                <a:lnTo>
                  <a:pt x="482624" y="0"/>
                </a:lnTo>
                <a:lnTo>
                  <a:pt x="482767" y="48348"/>
                </a:lnTo>
                <a:cubicBezTo>
                  <a:pt x="476513" y="90144"/>
                  <a:pt x="461689" y="138463"/>
                  <a:pt x="463236" y="175369"/>
                </a:cubicBezTo>
                <a:cubicBezTo>
                  <a:pt x="465545" y="233148"/>
                  <a:pt x="474848" y="290809"/>
                  <a:pt x="476338" y="348806"/>
                </a:cubicBezTo>
                <a:cubicBezTo>
                  <a:pt x="476789" y="363612"/>
                  <a:pt x="474379" y="379188"/>
                  <a:pt x="478632" y="393416"/>
                </a:cubicBezTo>
                <a:cubicBezTo>
                  <a:pt x="482143" y="406524"/>
                  <a:pt x="493662" y="534721"/>
                  <a:pt x="503253" y="652457"/>
                </a:cubicBezTo>
                <a:cubicBezTo>
                  <a:pt x="506778" y="696738"/>
                  <a:pt x="502388" y="772118"/>
                  <a:pt x="508203" y="836421"/>
                </a:cubicBezTo>
                <a:cubicBezTo>
                  <a:pt x="513936" y="902062"/>
                  <a:pt x="529874" y="956628"/>
                  <a:pt x="527513" y="969116"/>
                </a:cubicBezTo>
                <a:cubicBezTo>
                  <a:pt x="523249" y="990895"/>
                  <a:pt x="516536" y="1019916"/>
                  <a:pt x="525740" y="1041159"/>
                </a:cubicBezTo>
                <a:cubicBezTo>
                  <a:pt x="529604" y="1050662"/>
                  <a:pt x="532122" y="1078087"/>
                  <a:pt x="531415" y="1103305"/>
                </a:cubicBezTo>
                <a:cubicBezTo>
                  <a:pt x="530538" y="1124615"/>
                  <a:pt x="527804" y="1145545"/>
                  <a:pt x="533073" y="1165208"/>
                </a:cubicBezTo>
                <a:cubicBezTo>
                  <a:pt x="542623" y="1200849"/>
                  <a:pt x="565417" y="1595616"/>
                  <a:pt x="591611" y="1727783"/>
                </a:cubicBezTo>
                <a:cubicBezTo>
                  <a:pt x="594633" y="1742341"/>
                  <a:pt x="605667" y="1786805"/>
                  <a:pt x="616517" y="1789605"/>
                </a:cubicBezTo>
                <a:cubicBezTo>
                  <a:pt x="627476" y="1792815"/>
                  <a:pt x="637730" y="1754065"/>
                  <a:pt x="638550" y="1753845"/>
                </a:cubicBezTo>
                <a:cubicBezTo>
                  <a:pt x="648790" y="1751101"/>
                  <a:pt x="652041" y="1705884"/>
                  <a:pt x="654572" y="1697302"/>
                </a:cubicBezTo>
                <a:cubicBezTo>
                  <a:pt x="659523" y="1679729"/>
                  <a:pt x="667180" y="1664065"/>
                  <a:pt x="674620" y="1647583"/>
                </a:cubicBezTo>
                <a:cubicBezTo>
                  <a:pt x="683939" y="1626645"/>
                  <a:pt x="690330" y="1602978"/>
                  <a:pt x="702765" y="1583841"/>
                </a:cubicBezTo>
                <a:cubicBezTo>
                  <a:pt x="711191" y="1571045"/>
                  <a:pt x="723262" y="1566933"/>
                  <a:pt x="732126" y="1555775"/>
                </a:cubicBezTo>
                <a:cubicBezTo>
                  <a:pt x="754306" y="1528757"/>
                  <a:pt x="756584" y="1493022"/>
                  <a:pt x="753978" y="1460351"/>
                </a:cubicBezTo>
                <a:cubicBezTo>
                  <a:pt x="750922" y="1419456"/>
                  <a:pt x="758249" y="1377977"/>
                  <a:pt x="757353" y="1336943"/>
                </a:cubicBezTo>
                <a:cubicBezTo>
                  <a:pt x="755657" y="1242120"/>
                  <a:pt x="743986" y="1147773"/>
                  <a:pt x="738900" y="1053416"/>
                </a:cubicBezTo>
                <a:cubicBezTo>
                  <a:pt x="736747" y="1010964"/>
                  <a:pt x="731315" y="969391"/>
                  <a:pt x="730089" y="927128"/>
                </a:cubicBezTo>
                <a:cubicBezTo>
                  <a:pt x="729694" y="915820"/>
                  <a:pt x="736337" y="827542"/>
                  <a:pt x="720541" y="824310"/>
                </a:cubicBezTo>
                <a:cubicBezTo>
                  <a:pt x="708875" y="821729"/>
                  <a:pt x="713774" y="899010"/>
                  <a:pt x="703723" y="900825"/>
                </a:cubicBezTo>
                <a:cubicBezTo>
                  <a:pt x="687417" y="903877"/>
                  <a:pt x="694029" y="813851"/>
                  <a:pt x="695850" y="805898"/>
                </a:cubicBezTo>
                <a:cubicBezTo>
                  <a:pt x="697372" y="798466"/>
                  <a:pt x="714765" y="768339"/>
                  <a:pt x="711681" y="792876"/>
                </a:cubicBezTo>
                <a:cubicBezTo>
                  <a:pt x="710029" y="804734"/>
                  <a:pt x="713094" y="809620"/>
                  <a:pt x="722069" y="798873"/>
                </a:cubicBezTo>
                <a:cubicBezTo>
                  <a:pt x="736802" y="781755"/>
                  <a:pt x="753245" y="756272"/>
                  <a:pt x="747286" y="732401"/>
                </a:cubicBezTo>
                <a:cubicBezTo>
                  <a:pt x="746408" y="729124"/>
                  <a:pt x="748410" y="689073"/>
                  <a:pt x="756568" y="703132"/>
                </a:cubicBezTo>
                <a:cubicBezTo>
                  <a:pt x="762919" y="713724"/>
                  <a:pt x="768339" y="791305"/>
                  <a:pt x="775853" y="791487"/>
                </a:cubicBezTo>
                <a:cubicBezTo>
                  <a:pt x="786452" y="791720"/>
                  <a:pt x="791688" y="760462"/>
                  <a:pt x="795258" y="752479"/>
                </a:cubicBezTo>
                <a:cubicBezTo>
                  <a:pt x="800787" y="738704"/>
                  <a:pt x="810115" y="681759"/>
                  <a:pt x="803047" y="665210"/>
                </a:cubicBezTo>
                <a:cubicBezTo>
                  <a:pt x="799623" y="657346"/>
                  <a:pt x="790889" y="664079"/>
                  <a:pt x="786755" y="656844"/>
                </a:cubicBezTo>
                <a:cubicBezTo>
                  <a:pt x="769101" y="628644"/>
                  <a:pt x="797703" y="604296"/>
                  <a:pt x="791167" y="576628"/>
                </a:cubicBezTo>
                <a:cubicBezTo>
                  <a:pt x="783424" y="544455"/>
                  <a:pt x="811031" y="509836"/>
                  <a:pt x="804056" y="480531"/>
                </a:cubicBezTo>
                <a:cubicBezTo>
                  <a:pt x="802629" y="475205"/>
                  <a:pt x="769682" y="498084"/>
                  <a:pt x="772368" y="437650"/>
                </a:cubicBezTo>
                <a:cubicBezTo>
                  <a:pt x="773647" y="409646"/>
                  <a:pt x="786563" y="382475"/>
                  <a:pt x="790110" y="354741"/>
                </a:cubicBezTo>
                <a:cubicBezTo>
                  <a:pt x="794144" y="325558"/>
                  <a:pt x="797085" y="316868"/>
                  <a:pt x="828358" y="310683"/>
                </a:cubicBezTo>
                <a:cubicBezTo>
                  <a:pt x="897270" y="297488"/>
                  <a:pt x="911105" y="398279"/>
                  <a:pt x="921646" y="395016"/>
                </a:cubicBezTo>
                <a:cubicBezTo>
                  <a:pt x="956848" y="383828"/>
                  <a:pt x="970684" y="258496"/>
                  <a:pt x="981576" y="227040"/>
                </a:cubicBezTo>
                <a:cubicBezTo>
                  <a:pt x="991374" y="198067"/>
                  <a:pt x="1023418" y="194751"/>
                  <a:pt x="1033218" y="165781"/>
                </a:cubicBezTo>
                <a:cubicBezTo>
                  <a:pt x="1043194" y="135008"/>
                  <a:pt x="1050156" y="102407"/>
                  <a:pt x="1057660" y="69990"/>
                </a:cubicBezTo>
                <a:lnTo>
                  <a:pt x="1078134" y="0"/>
                </a:lnTo>
                <a:lnTo>
                  <a:pt x="2591436" y="0"/>
                </a:lnTo>
                <a:lnTo>
                  <a:pt x="2593908" y="37747"/>
                </a:lnTo>
                <a:cubicBezTo>
                  <a:pt x="2601622" y="160754"/>
                  <a:pt x="2607974" y="302782"/>
                  <a:pt x="2593982" y="325836"/>
                </a:cubicBezTo>
                <a:cubicBezTo>
                  <a:pt x="2579666" y="349430"/>
                  <a:pt x="2586144" y="398187"/>
                  <a:pt x="2586506" y="425753"/>
                </a:cubicBezTo>
                <a:cubicBezTo>
                  <a:pt x="2587564" y="488695"/>
                  <a:pt x="2606138" y="553091"/>
                  <a:pt x="2619406" y="614081"/>
                </a:cubicBezTo>
                <a:cubicBezTo>
                  <a:pt x="2645144" y="731442"/>
                  <a:pt x="2672632" y="848774"/>
                  <a:pt x="2694164" y="966823"/>
                </a:cubicBezTo>
                <a:cubicBezTo>
                  <a:pt x="2708904" y="1048053"/>
                  <a:pt x="2712854" y="1129979"/>
                  <a:pt x="2717326" y="1212207"/>
                </a:cubicBezTo>
                <a:cubicBezTo>
                  <a:pt x="2722014" y="1295252"/>
                  <a:pt x="2720206" y="1383551"/>
                  <a:pt x="2736804" y="1465162"/>
                </a:cubicBezTo>
                <a:cubicBezTo>
                  <a:pt x="2749584" y="1527598"/>
                  <a:pt x="2763622" y="1640630"/>
                  <a:pt x="2812984" y="1657699"/>
                </a:cubicBezTo>
                <a:cubicBezTo>
                  <a:pt x="2829026" y="1663500"/>
                  <a:pt x="2819552" y="1644525"/>
                  <a:pt x="2818862" y="1640318"/>
                </a:cubicBezTo>
                <a:cubicBezTo>
                  <a:pt x="2815966" y="1614750"/>
                  <a:pt x="2811316" y="1589212"/>
                  <a:pt x="2807488" y="1563454"/>
                </a:cubicBezTo>
                <a:cubicBezTo>
                  <a:pt x="2800382" y="1513986"/>
                  <a:pt x="2798300" y="1463613"/>
                  <a:pt x="2791600" y="1414034"/>
                </a:cubicBezTo>
                <a:cubicBezTo>
                  <a:pt x="2789148" y="1396690"/>
                  <a:pt x="2775216" y="1259482"/>
                  <a:pt x="2775654" y="1236533"/>
                </a:cubicBezTo>
                <a:cubicBezTo>
                  <a:pt x="2776306" y="1165228"/>
                  <a:pt x="2790856" y="1088442"/>
                  <a:pt x="2782876" y="1017695"/>
                </a:cubicBezTo>
                <a:cubicBezTo>
                  <a:pt x="2773572" y="935447"/>
                  <a:pt x="2782922" y="849079"/>
                  <a:pt x="2786234" y="764767"/>
                </a:cubicBezTo>
                <a:cubicBezTo>
                  <a:pt x="2790066" y="656168"/>
                  <a:pt x="2803198" y="556052"/>
                  <a:pt x="2811042" y="447694"/>
                </a:cubicBezTo>
                <a:cubicBezTo>
                  <a:pt x="2814806" y="396192"/>
                  <a:pt x="2820128" y="345590"/>
                  <a:pt x="2821624" y="293819"/>
                </a:cubicBezTo>
                <a:cubicBezTo>
                  <a:pt x="2823410" y="234943"/>
                  <a:pt x="2836158" y="179277"/>
                  <a:pt x="2842698" y="121763"/>
                </a:cubicBezTo>
                <a:cubicBezTo>
                  <a:pt x="2843382" y="114279"/>
                  <a:pt x="2846364" y="32561"/>
                  <a:pt x="2847146" y="6941"/>
                </a:cubicBezTo>
                <a:lnTo>
                  <a:pt x="2847328" y="0"/>
                </a:lnTo>
                <a:lnTo>
                  <a:pt x="3029474" y="0"/>
                </a:lnTo>
                <a:cubicBezTo>
                  <a:pt x="3029474" y="99351"/>
                  <a:pt x="3079812" y="186945"/>
                  <a:pt x="3156374" y="238669"/>
                </a:cubicBezTo>
                <a:lnTo>
                  <a:pt x="3159782" y="240519"/>
                </a:lnTo>
                <a:lnTo>
                  <a:pt x="3159440" y="366142"/>
                </a:lnTo>
                <a:cubicBezTo>
                  <a:pt x="3156134" y="411977"/>
                  <a:pt x="3152044" y="457750"/>
                  <a:pt x="3154352" y="503234"/>
                </a:cubicBezTo>
                <a:cubicBezTo>
                  <a:pt x="3159028" y="597699"/>
                  <a:pt x="3170916" y="692866"/>
                  <a:pt x="3188430" y="786086"/>
                </a:cubicBezTo>
                <a:cubicBezTo>
                  <a:pt x="3219638" y="953354"/>
                  <a:pt x="3263876" y="1118447"/>
                  <a:pt x="3288830" y="1286951"/>
                </a:cubicBezTo>
                <a:cubicBezTo>
                  <a:pt x="3290812" y="1300910"/>
                  <a:pt x="3298428" y="1386683"/>
                  <a:pt x="3316986" y="1370734"/>
                </a:cubicBezTo>
                <a:lnTo>
                  <a:pt x="3317300" y="1370208"/>
                </a:lnTo>
                <a:lnTo>
                  <a:pt x="3317300" y="5621380"/>
                </a:lnTo>
                <a:cubicBezTo>
                  <a:pt x="3155126" y="5621379"/>
                  <a:pt x="3023656" y="5752848"/>
                  <a:pt x="3023656" y="5915024"/>
                </a:cubicBezTo>
                <a:lnTo>
                  <a:pt x="1270882" y="5915023"/>
                </a:lnTo>
                <a:lnTo>
                  <a:pt x="1264310" y="5891727"/>
                </a:lnTo>
                <a:cubicBezTo>
                  <a:pt x="1257944" y="5867966"/>
                  <a:pt x="1254180" y="5827701"/>
                  <a:pt x="1236184" y="5809693"/>
                </a:cubicBezTo>
                <a:cubicBezTo>
                  <a:pt x="1217034" y="5790673"/>
                  <a:pt x="1215406" y="5889463"/>
                  <a:pt x="1186342" y="5825241"/>
                </a:cubicBezTo>
                <a:cubicBezTo>
                  <a:pt x="1166156" y="5781036"/>
                  <a:pt x="1168828" y="5732021"/>
                  <a:pt x="1144764" y="5689733"/>
                </a:cubicBezTo>
                <a:cubicBezTo>
                  <a:pt x="1068328" y="5555221"/>
                  <a:pt x="1030142" y="5401239"/>
                  <a:pt x="989586" y="5253162"/>
                </a:cubicBezTo>
                <a:cubicBezTo>
                  <a:pt x="929550" y="5035662"/>
                  <a:pt x="881915" y="4815277"/>
                  <a:pt x="824446" y="4597527"/>
                </a:cubicBezTo>
                <a:cubicBezTo>
                  <a:pt x="784790" y="4447891"/>
                  <a:pt x="753739" y="4295951"/>
                  <a:pt x="714382" y="4145795"/>
                </a:cubicBezTo>
                <a:cubicBezTo>
                  <a:pt x="695722" y="4076153"/>
                  <a:pt x="677770" y="4005881"/>
                  <a:pt x="656132" y="3936598"/>
                </a:cubicBezTo>
                <a:cubicBezTo>
                  <a:pt x="647770" y="3910299"/>
                  <a:pt x="637854" y="3889685"/>
                  <a:pt x="639541" y="3861571"/>
                </a:cubicBezTo>
                <a:cubicBezTo>
                  <a:pt x="642114" y="3818730"/>
                  <a:pt x="611478" y="3765030"/>
                  <a:pt x="602330" y="3722696"/>
                </a:cubicBezTo>
                <a:cubicBezTo>
                  <a:pt x="597223" y="3700354"/>
                  <a:pt x="592345" y="3642824"/>
                  <a:pt x="568861" y="3628920"/>
                </a:cubicBezTo>
                <a:cubicBezTo>
                  <a:pt x="554316" y="3620523"/>
                  <a:pt x="551207" y="3600721"/>
                  <a:pt x="546624" y="3585263"/>
                </a:cubicBezTo>
                <a:cubicBezTo>
                  <a:pt x="523004" y="3502022"/>
                  <a:pt x="506537" y="3415985"/>
                  <a:pt x="488240" y="3331316"/>
                </a:cubicBezTo>
                <a:cubicBezTo>
                  <a:pt x="448215" y="3147530"/>
                  <a:pt x="409310" y="2963007"/>
                  <a:pt x="372154" y="2778454"/>
                </a:cubicBezTo>
                <a:cubicBezTo>
                  <a:pt x="364512" y="2740108"/>
                  <a:pt x="360419" y="2698613"/>
                  <a:pt x="346224" y="2662022"/>
                </a:cubicBezTo>
                <a:cubicBezTo>
                  <a:pt x="331400" y="2624722"/>
                  <a:pt x="306495" y="2679254"/>
                  <a:pt x="308648" y="2697117"/>
                </a:cubicBezTo>
                <a:cubicBezTo>
                  <a:pt x="312424" y="2725962"/>
                  <a:pt x="321527" y="2753380"/>
                  <a:pt x="323776" y="2783074"/>
                </a:cubicBezTo>
                <a:cubicBezTo>
                  <a:pt x="325387" y="2805473"/>
                  <a:pt x="333895" y="2815926"/>
                  <a:pt x="342961" y="2835013"/>
                </a:cubicBezTo>
                <a:cubicBezTo>
                  <a:pt x="347015" y="2843586"/>
                  <a:pt x="344040" y="2868533"/>
                  <a:pt x="345556" y="2879103"/>
                </a:cubicBezTo>
                <a:cubicBezTo>
                  <a:pt x="363519" y="3005134"/>
                  <a:pt x="386216" y="3137360"/>
                  <a:pt x="424062" y="3258941"/>
                </a:cubicBezTo>
                <a:cubicBezTo>
                  <a:pt x="448744" y="3337948"/>
                  <a:pt x="450355" y="3427526"/>
                  <a:pt x="467362" y="3509026"/>
                </a:cubicBezTo>
                <a:cubicBezTo>
                  <a:pt x="488601" y="3609591"/>
                  <a:pt x="510469" y="3710868"/>
                  <a:pt x="539490" y="3809346"/>
                </a:cubicBezTo>
                <a:cubicBezTo>
                  <a:pt x="543552" y="3824503"/>
                  <a:pt x="547950" y="3847474"/>
                  <a:pt x="560176" y="3858687"/>
                </a:cubicBezTo>
                <a:cubicBezTo>
                  <a:pt x="579101" y="3876886"/>
                  <a:pt x="552348" y="3870443"/>
                  <a:pt x="553140" y="3893063"/>
                </a:cubicBezTo>
                <a:cubicBezTo>
                  <a:pt x="556351" y="3973872"/>
                  <a:pt x="583250" y="4056235"/>
                  <a:pt x="601950" y="4134210"/>
                </a:cubicBezTo>
                <a:cubicBezTo>
                  <a:pt x="701944" y="4550002"/>
                  <a:pt x="796504" y="4966811"/>
                  <a:pt x="913705" y="5377993"/>
                </a:cubicBezTo>
                <a:cubicBezTo>
                  <a:pt x="962784" y="5549691"/>
                  <a:pt x="1009818" y="5721940"/>
                  <a:pt x="1055210" y="5894626"/>
                </a:cubicBezTo>
                <a:lnTo>
                  <a:pt x="1061212" y="5915023"/>
                </a:lnTo>
                <a:lnTo>
                  <a:pt x="1033778" y="5915023"/>
                </a:lnTo>
                <a:lnTo>
                  <a:pt x="984726" y="5740134"/>
                </a:lnTo>
                <a:cubicBezTo>
                  <a:pt x="967018" y="5678964"/>
                  <a:pt x="948606" y="5618035"/>
                  <a:pt x="928864" y="5557465"/>
                </a:cubicBezTo>
                <a:cubicBezTo>
                  <a:pt x="908682" y="5495255"/>
                  <a:pt x="885633" y="5433814"/>
                  <a:pt x="868210" y="5370427"/>
                </a:cubicBezTo>
                <a:cubicBezTo>
                  <a:pt x="823980" y="5211916"/>
                  <a:pt x="783139" y="5052940"/>
                  <a:pt x="741777" y="4893661"/>
                </a:cubicBezTo>
                <a:cubicBezTo>
                  <a:pt x="676758" y="4642809"/>
                  <a:pt x="612555" y="4391738"/>
                  <a:pt x="548766" y="4140556"/>
                </a:cubicBezTo>
                <a:cubicBezTo>
                  <a:pt x="517912" y="4018858"/>
                  <a:pt x="487470" y="3897050"/>
                  <a:pt x="454978" y="3775790"/>
                </a:cubicBezTo>
                <a:cubicBezTo>
                  <a:pt x="446307" y="3743425"/>
                  <a:pt x="437524" y="3710652"/>
                  <a:pt x="427623" y="3678618"/>
                </a:cubicBezTo>
                <a:cubicBezTo>
                  <a:pt x="426307" y="3673704"/>
                  <a:pt x="421075" y="3662373"/>
                  <a:pt x="420352" y="3674421"/>
                </a:cubicBezTo>
                <a:cubicBezTo>
                  <a:pt x="416296" y="3733026"/>
                  <a:pt x="439134" y="3800232"/>
                  <a:pt x="451194" y="3856714"/>
                </a:cubicBezTo>
                <a:cubicBezTo>
                  <a:pt x="475456" y="3971838"/>
                  <a:pt x="501465" y="4086930"/>
                  <a:pt x="526137" y="4201943"/>
                </a:cubicBezTo>
                <a:cubicBezTo>
                  <a:pt x="548224" y="4304038"/>
                  <a:pt x="570420" y="4406540"/>
                  <a:pt x="595375" y="4507866"/>
                </a:cubicBezTo>
                <a:cubicBezTo>
                  <a:pt x="642241" y="4700795"/>
                  <a:pt x="691044" y="4892765"/>
                  <a:pt x="739958" y="5085144"/>
                </a:cubicBezTo>
                <a:cubicBezTo>
                  <a:pt x="768176" y="5197012"/>
                  <a:pt x="806314" y="5311490"/>
                  <a:pt x="823364" y="5425911"/>
                </a:cubicBezTo>
                <a:cubicBezTo>
                  <a:pt x="830111" y="5472400"/>
                  <a:pt x="855484" y="5513021"/>
                  <a:pt x="865730" y="5559452"/>
                </a:cubicBezTo>
                <a:cubicBezTo>
                  <a:pt x="866937" y="5563959"/>
                  <a:pt x="874433" y="5618151"/>
                  <a:pt x="869378" y="5617311"/>
                </a:cubicBezTo>
                <a:cubicBezTo>
                  <a:pt x="860308" y="5616229"/>
                  <a:pt x="851015" y="5589739"/>
                  <a:pt x="848029" y="5583514"/>
                </a:cubicBezTo>
                <a:cubicBezTo>
                  <a:pt x="831236" y="5545424"/>
                  <a:pt x="824889" y="5492241"/>
                  <a:pt x="800971" y="5458693"/>
                </a:cubicBezTo>
                <a:cubicBezTo>
                  <a:pt x="796867" y="5453207"/>
                  <a:pt x="788534" y="5520423"/>
                  <a:pt x="776659" y="5505604"/>
                </a:cubicBezTo>
                <a:cubicBezTo>
                  <a:pt x="757534" y="5481748"/>
                  <a:pt x="760966" y="5429018"/>
                  <a:pt x="765852" y="5401364"/>
                </a:cubicBezTo>
                <a:cubicBezTo>
                  <a:pt x="770708" y="5371961"/>
                  <a:pt x="785377" y="5302170"/>
                  <a:pt x="752922" y="5281011"/>
                </a:cubicBezTo>
                <a:cubicBezTo>
                  <a:pt x="745430" y="5275992"/>
                  <a:pt x="736537" y="5285402"/>
                  <a:pt x="731224" y="5275409"/>
                </a:cubicBezTo>
                <a:cubicBezTo>
                  <a:pt x="721229" y="5256133"/>
                  <a:pt x="721388" y="5228868"/>
                  <a:pt x="717948" y="5207835"/>
                </a:cubicBezTo>
                <a:cubicBezTo>
                  <a:pt x="706830" y="5140124"/>
                  <a:pt x="699641" y="5067409"/>
                  <a:pt x="673256" y="5003350"/>
                </a:cubicBezTo>
                <a:cubicBezTo>
                  <a:pt x="645033" y="4934072"/>
                  <a:pt x="626722" y="4860825"/>
                  <a:pt x="607294" y="4788315"/>
                </a:cubicBezTo>
                <a:cubicBezTo>
                  <a:pt x="575791" y="4670741"/>
                  <a:pt x="546856" y="4552920"/>
                  <a:pt x="513003" y="4436415"/>
                </a:cubicBezTo>
                <a:cubicBezTo>
                  <a:pt x="492894" y="4366283"/>
                  <a:pt x="460985" y="4297994"/>
                  <a:pt x="447541" y="4226514"/>
                </a:cubicBezTo>
                <a:cubicBezTo>
                  <a:pt x="409819" y="4026746"/>
                  <a:pt x="380201" y="3819536"/>
                  <a:pt x="318502" y="3625313"/>
                </a:cubicBezTo>
                <a:cubicBezTo>
                  <a:pt x="316086" y="3616300"/>
                  <a:pt x="310349" y="3593249"/>
                  <a:pt x="296121" y="3597501"/>
                </a:cubicBezTo>
                <a:cubicBezTo>
                  <a:pt x="276267" y="3603700"/>
                  <a:pt x="295645" y="3679296"/>
                  <a:pt x="297709" y="3691915"/>
                </a:cubicBezTo>
                <a:cubicBezTo>
                  <a:pt x="305774" y="3743322"/>
                  <a:pt x="316708" y="3793958"/>
                  <a:pt x="326823" y="3844815"/>
                </a:cubicBezTo>
                <a:cubicBezTo>
                  <a:pt x="330424" y="3863169"/>
                  <a:pt x="339798" y="3888319"/>
                  <a:pt x="336624" y="3907610"/>
                </a:cubicBezTo>
                <a:cubicBezTo>
                  <a:pt x="335403" y="3914524"/>
                  <a:pt x="324120" y="3892081"/>
                  <a:pt x="323381" y="3890963"/>
                </a:cubicBezTo>
                <a:cubicBezTo>
                  <a:pt x="309465" y="3858688"/>
                  <a:pt x="299126" y="3825015"/>
                  <a:pt x="287665" y="3792080"/>
                </a:cubicBezTo>
                <a:cubicBezTo>
                  <a:pt x="254876" y="3695927"/>
                  <a:pt x="238561" y="3600629"/>
                  <a:pt x="217243" y="3501404"/>
                </a:cubicBezTo>
                <a:cubicBezTo>
                  <a:pt x="172681" y="3292490"/>
                  <a:pt x="143496" y="3080335"/>
                  <a:pt x="107755" y="2869936"/>
                </a:cubicBezTo>
                <a:cubicBezTo>
                  <a:pt x="99060" y="2817820"/>
                  <a:pt x="101266" y="2765419"/>
                  <a:pt x="94019" y="2713794"/>
                </a:cubicBezTo>
                <a:cubicBezTo>
                  <a:pt x="91317" y="2693881"/>
                  <a:pt x="94849" y="2677567"/>
                  <a:pt x="96683" y="2658196"/>
                </a:cubicBezTo>
                <a:cubicBezTo>
                  <a:pt x="99058" y="2634287"/>
                  <a:pt x="96897" y="2609839"/>
                  <a:pt x="94439" y="2585912"/>
                </a:cubicBezTo>
                <a:cubicBezTo>
                  <a:pt x="85287" y="2494401"/>
                  <a:pt x="72637" y="2402950"/>
                  <a:pt x="63375" y="2311030"/>
                </a:cubicBezTo>
                <a:cubicBezTo>
                  <a:pt x="47223" y="2145878"/>
                  <a:pt x="12687" y="1982574"/>
                  <a:pt x="1261" y="1817033"/>
                </a:cubicBezTo>
                <a:cubicBezTo>
                  <a:pt x="-987" y="1787339"/>
                  <a:pt x="3486" y="1759795"/>
                  <a:pt x="3617" y="1730782"/>
                </a:cubicBezTo>
                <a:cubicBezTo>
                  <a:pt x="3801" y="1680677"/>
                  <a:pt x="-2896" y="1631101"/>
                  <a:pt x="1496" y="1580308"/>
                </a:cubicBezTo>
                <a:cubicBezTo>
                  <a:pt x="2249" y="1570009"/>
                  <a:pt x="13001" y="1469214"/>
                  <a:pt x="41160" y="1485817"/>
                </a:cubicBezTo>
                <a:cubicBezTo>
                  <a:pt x="51139" y="1491927"/>
                  <a:pt x="31215" y="1530635"/>
                  <a:pt x="36661" y="1560789"/>
                </a:cubicBezTo>
                <a:cubicBezTo>
                  <a:pt x="39164" y="1575046"/>
                  <a:pt x="61187" y="1624468"/>
                  <a:pt x="71716" y="1632623"/>
                </a:cubicBezTo>
                <a:cubicBezTo>
                  <a:pt x="80055" y="1639172"/>
                  <a:pt x="77119" y="1605271"/>
                  <a:pt x="82693" y="1606411"/>
                </a:cubicBezTo>
                <a:cubicBezTo>
                  <a:pt x="92503" y="1608612"/>
                  <a:pt x="97385" y="1531784"/>
                  <a:pt x="102321" y="1525630"/>
                </a:cubicBezTo>
                <a:cubicBezTo>
                  <a:pt x="110997" y="1515404"/>
                  <a:pt x="113680" y="1497560"/>
                  <a:pt x="113284" y="1486251"/>
                </a:cubicBezTo>
                <a:cubicBezTo>
                  <a:pt x="110025" y="1433119"/>
                  <a:pt x="126355" y="1382638"/>
                  <a:pt x="133915" y="1330559"/>
                </a:cubicBezTo>
                <a:cubicBezTo>
                  <a:pt x="140364" y="1285801"/>
                  <a:pt x="161349" y="1242858"/>
                  <a:pt x="170174" y="1198781"/>
                </a:cubicBezTo>
                <a:cubicBezTo>
                  <a:pt x="179382" y="1152846"/>
                  <a:pt x="194336" y="1093954"/>
                  <a:pt x="192422" y="1047486"/>
                </a:cubicBezTo>
                <a:cubicBezTo>
                  <a:pt x="190869" y="1003995"/>
                  <a:pt x="161419" y="959637"/>
                  <a:pt x="169536" y="916189"/>
                </a:cubicBezTo>
                <a:cubicBezTo>
                  <a:pt x="175370" y="883891"/>
                  <a:pt x="197761" y="851107"/>
                  <a:pt x="226657" y="844243"/>
                </a:cubicBezTo>
                <a:cubicBezTo>
                  <a:pt x="258310" y="836201"/>
                  <a:pt x="270773" y="885989"/>
                  <a:pt x="275610" y="910599"/>
                </a:cubicBezTo>
                <a:cubicBezTo>
                  <a:pt x="277536" y="921060"/>
                  <a:pt x="272017" y="966006"/>
                  <a:pt x="280358" y="997141"/>
                </a:cubicBezTo>
                <a:cubicBezTo>
                  <a:pt x="288921" y="1029095"/>
                  <a:pt x="311235" y="1046826"/>
                  <a:pt x="322775" y="1011241"/>
                </a:cubicBezTo>
                <a:cubicBezTo>
                  <a:pt x="329715" y="989623"/>
                  <a:pt x="334253" y="922987"/>
                  <a:pt x="318523" y="905247"/>
                </a:cubicBezTo>
                <a:cubicBezTo>
                  <a:pt x="306569" y="891765"/>
                  <a:pt x="293274" y="878203"/>
                  <a:pt x="283149" y="863353"/>
                </a:cubicBezTo>
                <a:cubicBezTo>
                  <a:pt x="270697" y="844737"/>
                  <a:pt x="275515" y="831591"/>
                  <a:pt x="272186" y="810968"/>
                </a:cubicBezTo>
                <a:cubicBezTo>
                  <a:pt x="264918" y="764179"/>
                  <a:pt x="288264" y="708747"/>
                  <a:pt x="320715" y="705321"/>
                </a:cubicBezTo>
                <a:cubicBezTo>
                  <a:pt x="372179" y="700751"/>
                  <a:pt x="375998" y="695337"/>
                  <a:pt x="406649" y="762207"/>
                </a:cubicBezTo>
                <a:cubicBezTo>
                  <a:pt x="418399" y="788037"/>
                  <a:pt x="393185" y="811917"/>
                  <a:pt x="388301" y="864157"/>
                </a:cubicBezTo>
                <a:cubicBezTo>
                  <a:pt x="387440" y="874048"/>
                  <a:pt x="405736" y="958717"/>
                  <a:pt x="432299" y="941500"/>
                </a:cubicBezTo>
                <a:cubicBezTo>
                  <a:pt x="460387" y="923435"/>
                  <a:pt x="458686" y="871202"/>
                  <a:pt x="459635" y="841971"/>
                </a:cubicBezTo>
                <a:cubicBezTo>
                  <a:pt x="461510" y="788339"/>
                  <a:pt x="432083" y="739146"/>
                  <a:pt x="430161" y="686092"/>
                </a:cubicBezTo>
                <a:cubicBezTo>
                  <a:pt x="428388" y="641782"/>
                  <a:pt x="426014" y="598512"/>
                  <a:pt x="420743" y="554260"/>
                </a:cubicBezTo>
                <a:cubicBezTo>
                  <a:pt x="415362" y="509600"/>
                  <a:pt x="411465" y="449173"/>
                  <a:pt x="429661" y="405659"/>
                </a:cubicBezTo>
                <a:cubicBezTo>
                  <a:pt x="443609" y="372504"/>
                  <a:pt x="445932" y="327096"/>
                  <a:pt x="444935" y="292238"/>
                </a:cubicBezTo>
                <a:cubicBezTo>
                  <a:pt x="441485" y="197442"/>
                  <a:pt x="397507" y="108680"/>
                  <a:pt x="396849" y="14455"/>
                </a:cubicBezTo>
                <a:cubicBezTo>
                  <a:pt x="396849" y="14455"/>
                  <a:pt x="395940" y="9731"/>
                  <a:pt x="395674" y="2977"/>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7"/>
            </p:custDataLst>
          </p:nvPr>
        </p:nvPicPr>
        <p:blipFill rotWithShape="1">
          <a:blip r:embed="rId8"/>
          <a:srcRect/>
          <a:stretch>
            <a:fillRect/>
          </a:stretch>
        </p:blipFill>
        <p:spPr>
          <a:xfrm rot="799325">
            <a:off x="6401476" y="1616973"/>
            <a:ext cx="5003258" cy="3810834"/>
          </a:xfrm>
          <a:prstGeom prst="rect">
            <a:avLst/>
          </a:prstGeom>
          <a:effectLst>
            <a:outerShdw blurRad="127000" dist="127000" dir="5400000" algn="t" rotWithShape="0">
              <a:schemeClr val="bg2">
                <a:lumMod val="75000"/>
                <a:alpha val="40000"/>
              </a:schemeClr>
            </a:outerShdw>
          </a:effectLst>
        </p:spPr>
      </p:pic>
      <p:sp>
        <p:nvSpPr>
          <p:cNvPr id="2" name="标题 1"/>
          <p:cNvSpPr>
            <a:spLocks noGrp="1"/>
          </p:cNvSpPr>
          <p:nvPr>
            <p:ph type="ctrTitle"/>
            <p:custDataLst>
              <p:tags r:id="rId9"/>
            </p:custDataLst>
          </p:nvPr>
        </p:nvSpPr>
        <p:spPr>
          <a:xfrm>
            <a:off x="1055688" y="1656000"/>
            <a:ext cx="5040312" cy="1800000"/>
          </a:xfrm>
        </p:spPr>
        <p:txBody>
          <a:bodyPr wrap="square" anchor="b">
            <a:normAutofit/>
          </a:bodyPr>
          <a:lstStyle>
            <a:lvl1pPr algn="l">
              <a:lnSpc>
                <a:spcPct val="100000"/>
              </a:lnSpc>
              <a:defRPr sz="6000" b="0">
                <a:solidFill>
                  <a:srgbClr val="111111"/>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署名占位符 10"/>
          <p:cNvSpPr>
            <a:spLocks noGrp="1"/>
          </p:cNvSpPr>
          <p:nvPr>
            <p:ph type="body" sz="quarter" idx="17" hasCustomPrompt="1"/>
            <p:custDataLst>
              <p:tags r:id="rId13"/>
            </p:custDataLst>
          </p:nvPr>
        </p:nvSpPr>
        <p:spPr>
          <a:xfrm>
            <a:off x="1058187" y="4921281"/>
            <a:ext cx="2880000" cy="504000"/>
          </a:xfrm>
          <a:prstGeom prst="plaque">
            <a:avLst/>
          </a:prstGeom>
          <a:solidFill>
            <a:schemeClr val="accent1">
              <a:lumMod val="20000"/>
              <a:lumOff val="80000"/>
            </a:schemeClr>
          </a:solidFill>
        </p:spPr>
        <p:txBody>
          <a:bodyPr wrap="square" anchor="ctr">
            <a:normAutofit/>
          </a:bodyPr>
          <a:lstStyle>
            <a:lvl1pPr marL="0" indent="0" algn="ctr">
              <a:lnSpc>
                <a:spcPct val="100000"/>
              </a:lnSpc>
              <a:buNone/>
              <a:defRPr sz="1600">
                <a:solidFill>
                  <a:srgbClr val="333333">
                    <a:alpha val="70000"/>
                  </a:srgbClr>
                </a:solidFill>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slideLayout" Target="../slideLayouts/slideLayout13.xml"/><Relationship Id="rId19" Type="http://schemas.openxmlformats.org/officeDocument/2006/relationships/tags" Target="../tags/tag88.xml"/><Relationship Id="rId18" Type="http://schemas.microsoft.com/office/2007/relationships/hdphoto" Target="../media/image9.wdp"/><Relationship Id="rId17" Type="http://schemas.openxmlformats.org/officeDocument/2006/relationships/image" Target="../media/image8.png"/><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custDataLst>
              <p:tags r:id="rId12"/>
            </p:custDataLst>
          </p:nvPr>
        </p:nvSpPr>
        <p:spPr>
          <a:xfrm>
            <a:off x="0" y="0"/>
            <a:ext cx="12192000" cy="6858000"/>
          </a:xfrm>
          <a:prstGeom prst="rect">
            <a:avLst/>
          </a:prstGeom>
          <a:gradFill>
            <a:gsLst>
              <a:gs pos="0">
                <a:schemeClr val="bg2"/>
              </a:gs>
              <a:gs pos="100000">
                <a:schemeClr val="bg2"/>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3"/>
            </p:custDataLst>
          </p:nvPr>
        </p:nvSpPr>
        <p:spPr>
          <a:xfrm>
            <a:off x="0" y="6177600"/>
            <a:ext cx="12192000" cy="6804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缺角矩形 10"/>
          <p:cNvSpPr/>
          <p:nvPr>
            <p:custDataLst>
              <p:tags r:id="rId14"/>
            </p:custDataLst>
          </p:nvPr>
        </p:nvSpPr>
        <p:spPr>
          <a:xfrm>
            <a:off x="146050" y="158750"/>
            <a:ext cx="11899900" cy="6540500"/>
          </a:xfrm>
          <a:prstGeom prst="plaque">
            <a:avLst>
              <a:gd name="adj" fmla="val 273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15"/>
            </p:custDataLst>
          </p:nvPr>
        </p:nvSpPr>
        <p:spPr>
          <a:xfrm>
            <a:off x="10210800" y="5602516"/>
            <a:ext cx="1846580" cy="1096734"/>
          </a:xfrm>
          <a:custGeom>
            <a:avLst/>
            <a:gdLst>
              <a:gd name="connsiteX0" fmla="*/ 1314742 w 1689292"/>
              <a:gd name="connsiteY0" fmla="*/ 406537 h 1003316"/>
              <a:gd name="connsiteX1" fmla="*/ 1293488 w 1689292"/>
              <a:gd name="connsiteY1" fmla="*/ 422943 h 1003316"/>
              <a:gd name="connsiteX2" fmla="*/ 1296088 w 1689292"/>
              <a:gd name="connsiteY2" fmla="*/ 417079 h 1003316"/>
              <a:gd name="connsiteX3" fmla="*/ 1314742 w 1689292"/>
              <a:gd name="connsiteY3" fmla="*/ 406537 h 1003316"/>
              <a:gd name="connsiteX4" fmla="*/ 1343992 w 1689292"/>
              <a:gd name="connsiteY4" fmla="*/ 380468 h 1003316"/>
              <a:gd name="connsiteX5" fmla="*/ 1349230 w 1689292"/>
              <a:gd name="connsiteY5" fmla="*/ 383196 h 1003316"/>
              <a:gd name="connsiteX6" fmla="*/ 1331950 w 1689292"/>
              <a:gd name="connsiteY6" fmla="*/ 399083 h 1003316"/>
              <a:gd name="connsiteX7" fmla="*/ 1343992 w 1689292"/>
              <a:gd name="connsiteY7" fmla="*/ 380468 h 1003316"/>
              <a:gd name="connsiteX8" fmla="*/ 1378618 w 1689292"/>
              <a:gd name="connsiteY8" fmla="*/ 361892 h 1003316"/>
              <a:gd name="connsiteX9" fmla="*/ 1359172 w 1689292"/>
              <a:gd name="connsiteY9" fmla="*/ 377337 h 1003316"/>
              <a:gd name="connsiteX10" fmla="*/ 1367786 w 1689292"/>
              <a:gd name="connsiteY10" fmla="*/ 367965 h 1003316"/>
              <a:gd name="connsiteX11" fmla="*/ 1378618 w 1689292"/>
              <a:gd name="connsiteY11" fmla="*/ 361892 h 1003316"/>
              <a:gd name="connsiteX12" fmla="*/ 955918 w 1689292"/>
              <a:gd name="connsiteY12" fmla="*/ 305906 h 1003316"/>
              <a:gd name="connsiteX13" fmla="*/ 946514 w 1689292"/>
              <a:gd name="connsiteY13" fmla="*/ 308871 h 1003316"/>
              <a:gd name="connsiteX14" fmla="*/ 939488 w 1689292"/>
              <a:gd name="connsiteY14" fmla="*/ 314695 h 1003316"/>
              <a:gd name="connsiteX15" fmla="*/ 912650 w 1689292"/>
              <a:gd name="connsiteY15" fmla="*/ 333531 h 1003316"/>
              <a:gd name="connsiteX16" fmla="*/ 836800 w 1689292"/>
              <a:gd name="connsiteY16" fmla="*/ 381377 h 1003316"/>
              <a:gd name="connsiteX17" fmla="*/ 768154 w 1689292"/>
              <a:gd name="connsiteY17" fmla="*/ 442622 h 1003316"/>
              <a:gd name="connsiteX18" fmla="*/ 740322 w 1689292"/>
              <a:gd name="connsiteY18" fmla="*/ 464383 h 1003316"/>
              <a:gd name="connsiteX19" fmla="*/ 716124 w 1689292"/>
              <a:gd name="connsiteY19" fmla="*/ 491088 h 1003316"/>
              <a:gd name="connsiteX20" fmla="*/ 696648 w 1689292"/>
              <a:gd name="connsiteY20" fmla="*/ 499363 h 1003316"/>
              <a:gd name="connsiteX21" fmla="*/ 675646 w 1689292"/>
              <a:gd name="connsiteY21" fmla="*/ 513626 h 1003316"/>
              <a:gd name="connsiteX22" fmla="*/ 634810 w 1689292"/>
              <a:gd name="connsiteY22" fmla="*/ 552195 h 1003316"/>
              <a:gd name="connsiteX23" fmla="*/ 581418 w 1689292"/>
              <a:gd name="connsiteY23" fmla="*/ 601152 h 1003316"/>
              <a:gd name="connsiteX24" fmla="*/ 567320 w 1689292"/>
              <a:gd name="connsiteY24" fmla="*/ 616921 h 1003316"/>
              <a:gd name="connsiteX25" fmla="*/ 561378 w 1689292"/>
              <a:gd name="connsiteY25" fmla="*/ 635382 h 1003316"/>
              <a:gd name="connsiteX26" fmla="*/ 566192 w 1689292"/>
              <a:gd name="connsiteY26" fmla="*/ 644721 h 1003316"/>
              <a:gd name="connsiteX27" fmla="*/ 593204 w 1689292"/>
              <a:gd name="connsiteY27" fmla="*/ 620692 h 1003316"/>
              <a:gd name="connsiteX28" fmla="*/ 625918 w 1689292"/>
              <a:gd name="connsiteY28" fmla="*/ 592857 h 1003316"/>
              <a:gd name="connsiteX29" fmla="*/ 743582 w 1689292"/>
              <a:gd name="connsiteY29" fmla="*/ 484749 h 1003316"/>
              <a:gd name="connsiteX30" fmla="*/ 756796 w 1689292"/>
              <a:gd name="connsiteY30" fmla="*/ 470224 h 1003316"/>
              <a:gd name="connsiteX31" fmla="*/ 759184 w 1689292"/>
              <a:gd name="connsiteY31" fmla="*/ 462076 h 1003316"/>
              <a:gd name="connsiteX32" fmla="*/ 784918 w 1689292"/>
              <a:gd name="connsiteY32" fmla="*/ 447845 h 1003316"/>
              <a:gd name="connsiteX33" fmla="*/ 838558 w 1689292"/>
              <a:gd name="connsiteY33" fmla="*/ 402696 h 1003316"/>
              <a:gd name="connsiteX34" fmla="*/ 901632 w 1689292"/>
              <a:gd name="connsiteY34" fmla="*/ 350442 h 1003316"/>
              <a:gd name="connsiteX35" fmla="*/ 957522 w 1689292"/>
              <a:gd name="connsiteY35" fmla="*/ 309814 h 1003316"/>
              <a:gd name="connsiteX36" fmla="*/ 957836 w 1689292"/>
              <a:gd name="connsiteY36" fmla="*/ 310111 h 1003316"/>
              <a:gd name="connsiteX37" fmla="*/ 959188 w 1689292"/>
              <a:gd name="connsiteY37" fmla="*/ 306942 h 1003316"/>
              <a:gd name="connsiteX38" fmla="*/ 955918 w 1689292"/>
              <a:gd name="connsiteY38" fmla="*/ 305906 h 1003316"/>
              <a:gd name="connsiteX39" fmla="*/ 1378314 w 1689292"/>
              <a:gd name="connsiteY39" fmla="*/ 301474 h 1003316"/>
              <a:gd name="connsiteX40" fmla="*/ 1345006 w 1689292"/>
              <a:gd name="connsiteY40" fmla="*/ 323982 h 1003316"/>
              <a:gd name="connsiteX41" fmla="*/ 1347606 w 1689292"/>
              <a:gd name="connsiteY41" fmla="*/ 318118 h 1003316"/>
              <a:gd name="connsiteX42" fmla="*/ 1347450 w 1689292"/>
              <a:gd name="connsiteY42" fmla="*/ 317970 h 1003316"/>
              <a:gd name="connsiteX43" fmla="*/ 1378314 w 1689292"/>
              <a:gd name="connsiteY43" fmla="*/ 301474 h 1003316"/>
              <a:gd name="connsiteX44" fmla="*/ 1549938 w 1689292"/>
              <a:gd name="connsiteY44" fmla="*/ 293782 h 1003316"/>
              <a:gd name="connsiteX45" fmla="*/ 1553246 w 1689292"/>
              <a:gd name="connsiteY45" fmla="*/ 295787 h 1003316"/>
              <a:gd name="connsiteX46" fmla="*/ 1541514 w 1689292"/>
              <a:gd name="connsiteY46" fmla="*/ 298572 h 1003316"/>
              <a:gd name="connsiteX47" fmla="*/ 1549938 w 1689292"/>
              <a:gd name="connsiteY47" fmla="*/ 293782 h 1003316"/>
              <a:gd name="connsiteX48" fmla="*/ 1574504 w 1689292"/>
              <a:gd name="connsiteY48" fmla="*/ 278709 h 1003316"/>
              <a:gd name="connsiteX49" fmla="*/ 1561562 w 1689292"/>
              <a:gd name="connsiteY49" fmla="*/ 288756 h 1003316"/>
              <a:gd name="connsiteX50" fmla="*/ 1567492 w 1689292"/>
              <a:gd name="connsiteY50" fmla="*/ 281893 h 1003316"/>
              <a:gd name="connsiteX51" fmla="*/ 1574504 w 1689292"/>
              <a:gd name="connsiteY51" fmla="*/ 278709 h 1003316"/>
              <a:gd name="connsiteX52" fmla="*/ 1229050 w 1689292"/>
              <a:gd name="connsiteY52" fmla="*/ 221775 h 1003316"/>
              <a:gd name="connsiteX53" fmla="*/ 1206770 w 1689292"/>
              <a:gd name="connsiteY53" fmla="*/ 239886 h 1003316"/>
              <a:gd name="connsiteX54" fmla="*/ 1220682 w 1689292"/>
              <a:gd name="connsiteY54" fmla="*/ 240908 h 1003316"/>
              <a:gd name="connsiteX55" fmla="*/ 1229050 w 1689292"/>
              <a:gd name="connsiteY55" fmla="*/ 221775 h 1003316"/>
              <a:gd name="connsiteX56" fmla="*/ 986632 w 1689292"/>
              <a:gd name="connsiteY56" fmla="*/ 193720 h 1003316"/>
              <a:gd name="connsiteX57" fmla="*/ 996876 w 1689292"/>
              <a:gd name="connsiteY57" fmla="*/ 193747 h 1003316"/>
              <a:gd name="connsiteX58" fmla="*/ 998804 w 1689292"/>
              <a:gd name="connsiteY58" fmla="*/ 204399 h 1003316"/>
              <a:gd name="connsiteX59" fmla="*/ 986632 w 1689292"/>
              <a:gd name="connsiteY59" fmla="*/ 193720 h 1003316"/>
              <a:gd name="connsiteX60" fmla="*/ 1302664 w 1689292"/>
              <a:gd name="connsiteY60" fmla="*/ 103642 h 1003316"/>
              <a:gd name="connsiteX61" fmla="*/ 1313398 w 1689292"/>
              <a:gd name="connsiteY61" fmla="*/ 108712 h 1003316"/>
              <a:gd name="connsiteX62" fmla="*/ 1310910 w 1689292"/>
              <a:gd name="connsiteY62" fmla="*/ 115947 h 1003316"/>
              <a:gd name="connsiteX63" fmla="*/ 1302664 w 1689292"/>
              <a:gd name="connsiteY63" fmla="*/ 103642 h 1003316"/>
              <a:gd name="connsiteX64" fmla="*/ 1689292 w 1689292"/>
              <a:gd name="connsiteY64" fmla="*/ 0 h 1003316"/>
              <a:gd name="connsiteX65" fmla="*/ 1689292 w 1689292"/>
              <a:gd name="connsiteY65" fmla="*/ 40910 h 1003316"/>
              <a:gd name="connsiteX66" fmla="*/ 1682704 w 1689292"/>
              <a:gd name="connsiteY66" fmla="*/ 43368 h 1003316"/>
              <a:gd name="connsiteX67" fmla="*/ 1654124 w 1689292"/>
              <a:gd name="connsiteY67" fmla="*/ 56767 h 1003316"/>
              <a:gd name="connsiteX68" fmla="*/ 1582338 w 1689292"/>
              <a:gd name="connsiteY68" fmla="*/ 108478 h 1003316"/>
              <a:gd name="connsiteX69" fmla="*/ 1563588 w 1689292"/>
              <a:gd name="connsiteY69" fmla="*/ 121312 h 1003316"/>
              <a:gd name="connsiteX70" fmla="*/ 1457712 w 1689292"/>
              <a:gd name="connsiteY70" fmla="*/ 200739 h 1003316"/>
              <a:gd name="connsiteX71" fmla="*/ 1379194 w 1689292"/>
              <a:gd name="connsiteY71" fmla="*/ 251706 h 1003316"/>
              <a:gd name="connsiteX72" fmla="*/ 1326734 w 1689292"/>
              <a:gd name="connsiteY72" fmla="*/ 295299 h 1003316"/>
              <a:gd name="connsiteX73" fmla="*/ 1295002 w 1689292"/>
              <a:gd name="connsiteY73" fmla="*/ 313648 h 1003316"/>
              <a:gd name="connsiteX74" fmla="*/ 1269540 w 1689292"/>
              <a:gd name="connsiteY74" fmla="*/ 332603 h 1003316"/>
              <a:gd name="connsiteX75" fmla="*/ 1243116 w 1689292"/>
              <a:gd name="connsiteY75" fmla="*/ 349750 h 1003316"/>
              <a:gd name="connsiteX76" fmla="*/ 1014522 w 1689292"/>
              <a:gd name="connsiteY76" fmla="*/ 524445 h 1003316"/>
              <a:gd name="connsiteX77" fmla="*/ 994304 w 1689292"/>
              <a:gd name="connsiteY77" fmla="*/ 551659 h 1003316"/>
              <a:gd name="connsiteX78" fmla="*/ 1015668 w 1689292"/>
              <a:gd name="connsiteY78" fmla="*/ 551730 h 1003316"/>
              <a:gd name="connsiteX79" fmla="*/ 1044456 w 1689292"/>
              <a:gd name="connsiteY79" fmla="*/ 543678 h 1003316"/>
              <a:gd name="connsiteX80" fmla="*/ 1071352 w 1689292"/>
              <a:gd name="connsiteY80" fmla="*/ 539184 h 1003316"/>
              <a:gd name="connsiteX81" fmla="*/ 1106482 w 1689292"/>
              <a:gd name="connsiteY81" fmla="*/ 534482 h 1003316"/>
              <a:gd name="connsiteX82" fmla="*/ 1126454 w 1689292"/>
              <a:gd name="connsiteY82" fmla="*/ 539775 h 1003316"/>
              <a:gd name="connsiteX83" fmla="*/ 1173662 w 1689292"/>
              <a:gd name="connsiteY83" fmla="*/ 523935 h 1003316"/>
              <a:gd name="connsiteX84" fmla="*/ 1228110 w 1689292"/>
              <a:gd name="connsiteY84" fmla="*/ 492650 h 1003316"/>
              <a:gd name="connsiteX85" fmla="*/ 1346250 w 1689292"/>
              <a:gd name="connsiteY85" fmla="*/ 409402 h 1003316"/>
              <a:gd name="connsiteX86" fmla="*/ 1398714 w 1689292"/>
              <a:gd name="connsiteY86" fmla="*/ 372065 h 1003316"/>
              <a:gd name="connsiteX87" fmla="*/ 1440798 w 1689292"/>
              <a:gd name="connsiteY87" fmla="*/ 340636 h 1003316"/>
              <a:gd name="connsiteX88" fmla="*/ 1403132 w 1689292"/>
              <a:gd name="connsiteY88" fmla="*/ 353643 h 1003316"/>
              <a:gd name="connsiteX89" fmla="*/ 1442236 w 1689292"/>
              <a:gd name="connsiteY89" fmla="*/ 325035 h 1003316"/>
              <a:gd name="connsiteX90" fmla="*/ 1452088 w 1689292"/>
              <a:gd name="connsiteY90" fmla="*/ 328450 h 1003316"/>
              <a:gd name="connsiteX91" fmla="*/ 1452242 w 1689292"/>
              <a:gd name="connsiteY91" fmla="*/ 334549 h 1003316"/>
              <a:gd name="connsiteX92" fmla="*/ 1487780 w 1689292"/>
              <a:gd name="connsiteY92" fmla="*/ 327852 h 1003316"/>
              <a:gd name="connsiteX93" fmla="*/ 1502944 w 1689292"/>
              <a:gd name="connsiteY93" fmla="*/ 324113 h 1003316"/>
              <a:gd name="connsiteX94" fmla="*/ 1469720 w 1689292"/>
              <a:gd name="connsiteY94" fmla="*/ 355928 h 1003316"/>
              <a:gd name="connsiteX95" fmla="*/ 1491796 w 1689292"/>
              <a:gd name="connsiteY95" fmla="*/ 353998 h 1003316"/>
              <a:gd name="connsiteX96" fmla="*/ 1531734 w 1689292"/>
              <a:gd name="connsiteY96" fmla="*/ 334219 h 1003316"/>
              <a:gd name="connsiteX97" fmla="*/ 1531042 w 1689292"/>
              <a:gd name="connsiteY97" fmla="*/ 324929 h 1003316"/>
              <a:gd name="connsiteX98" fmla="*/ 1567022 w 1689292"/>
              <a:gd name="connsiteY98" fmla="*/ 305556 h 1003316"/>
              <a:gd name="connsiteX99" fmla="*/ 1612144 w 1689292"/>
              <a:gd name="connsiteY99" fmla="*/ 285648 h 1003316"/>
              <a:gd name="connsiteX100" fmla="*/ 1622342 w 1689292"/>
              <a:gd name="connsiteY100" fmla="*/ 260517 h 1003316"/>
              <a:gd name="connsiteX101" fmla="*/ 1663030 w 1689292"/>
              <a:gd name="connsiteY101" fmla="*/ 246214 h 1003316"/>
              <a:gd name="connsiteX102" fmla="*/ 1678696 w 1689292"/>
              <a:gd name="connsiteY102" fmla="*/ 241946 h 1003316"/>
              <a:gd name="connsiteX103" fmla="*/ 1689292 w 1689292"/>
              <a:gd name="connsiteY103" fmla="*/ 249093 h 1003316"/>
              <a:gd name="connsiteX104" fmla="*/ 1689292 w 1689292"/>
              <a:gd name="connsiteY104" fmla="*/ 298012 h 1003316"/>
              <a:gd name="connsiteX105" fmla="*/ 1683908 w 1689292"/>
              <a:gd name="connsiteY105" fmla="*/ 306309 h 1003316"/>
              <a:gd name="connsiteX106" fmla="*/ 1680458 w 1689292"/>
              <a:gd name="connsiteY106" fmla="*/ 313982 h 1003316"/>
              <a:gd name="connsiteX107" fmla="*/ 1689292 w 1689292"/>
              <a:gd name="connsiteY107" fmla="*/ 315393 h 1003316"/>
              <a:gd name="connsiteX108" fmla="*/ 1689292 w 1689292"/>
              <a:gd name="connsiteY108" fmla="*/ 824760 h 1003316"/>
              <a:gd name="connsiteX109" fmla="*/ 1510736 w 1689292"/>
              <a:gd name="connsiteY109" fmla="*/ 1003316 h 1003316"/>
              <a:gd name="connsiteX110" fmla="*/ 294576 w 1689292"/>
              <a:gd name="connsiteY110" fmla="*/ 1003316 h 1003316"/>
              <a:gd name="connsiteX111" fmla="*/ 297612 w 1689292"/>
              <a:gd name="connsiteY111" fmla="*/ 1000483 h 1003316"/>
              <a:gd name="connsiteX112" fmla="*/ 353660 w 1689292"/>
              <a:gd name="connsiteY112" fmla="*/ 941846 h 1003316"/>
              <a:gd name="connsiteX113" fmla="*/ 363338 w 1689292"/>
              <a:gd name="connsiteY113" fmla="*/ 926343 h 1003316"/>
              <a:gd name="connsiteX114" fmla="*/ 389002 w 1689292"/>
              <a:gd name="connsiteY114" fmla="*/ 909366 h 1003316"/>
              <a:gd name="connsiteX115" fmla="*/ 603484 w 1689292"/>
              <a:gd name="connsiteY115" fmla="*/ 713513 h 1003316"/>
              <a:gd name="connsiteX116" fmla="*/ 878646 w 1689292"/>
              <a:gd name="connsiteY116" fmla="*/ 461347 h 1003316"/>
              <a:gd name="connsiteX117" fmla="*/ 905872 w 1689292"/>
              <a:gd name="connsiteY117" fmla="*/ 427699 h 1003316"/>
              <a:gd name="connsiteX118" fmla="*/ 842834 w 1689292"/>
              <a:gd name="connsiteY118" fmla="*/ 469270 h 1003316"/>
              <a:gd name="connsiteX119" fmla="*/ 767322 w 1689292"/>
              <a:gd name="connsiteY119" fmla="*/ 536487 h 1003316"/>
              <a:gd name="connsiteX120" fmla="*/ 629378 w 1689292"/>
              <a:gd name="connsiteY120" fmla="*/ 663419 h 1003316"/>
              <a:gd name="connsiteX121" fmla="*/ 487958 w 1689292"/>
              <a:gd name="connsiteY121" fmla="*/ 791508 h 1003316"/>
              <a:gd name="connsiteX122" fmla="*/ 407144 w 1689292"/>
              <a:gd name="connsiteY122" fmla="*/ 872439 h 1003316"/>
              <a:gd name="connsiteX123" fmla="*/ 383542 w 1689292"/>
              <a:gd name="connsiteY123" fmla="*/ 898518 h 1003316"/>
              <a:gd name="connsiteX124" fmla="*/ 378438 w 1689292"/>
              <a:gd name="connsiteY124" fmla="*/ 907955 h 1003316"/>
              <a:gd name="connsiteX125" fmla="*/ 352602 w 1689292"/>
              <a:gd name="connsiteY125" fmla="*/ 924171 h 1003316"/>
              <a:gd name="connsiteX126" fmla="*/ 269698 w 1689292"/>
              <a:gd name="connsiteY126" fmla="*/ 1003316 h 1003316"/>
              <a:gd name="connsiteX127" fmla="*/ 191648 w 1689292"/>
              <a:gd name="connsiteY127" fmla="*/ 1003316 h 1003316"/>
              <a:gd name="connsiteX128" fmla="*/ 196530 w 1689292"/>
              <a:gd name="connsiteY128" fmla="*/ 997849 h 1003316"/>
              <a:gd name="connsiteX129" fmla="*/ 291236 w 1689292"/>
              <a:gd name="connsiteY129" fmla="*/ 905122 h 1003316"/>
              <a:gd name="connsiteX130" fmla="*/ 500344 w 1689292"/>
              <a:gd name="connsiteY130" fmla="*/ 708032 h 1003316"/>
              <a:gd name="connsiteX131" fmla="*/ 543990 w 1689292"/>
              <a:gd name="connsiteY131" fmla="*/ 665881 h 1003316"/>
              <a:gd name="connsiteX132" fmla="*/ 518788 w 1689292"/>
              <a:gd name="connsiteY132" fmla="*/ 658889 h 1003316"/>
              <a:gd name="connsiteX133" fmla="*/ 485502 w 1689292"/>
              <a:gd name="connsiteY133" fmla="*/ 688264 h 1003316"/>
              <a:gd name="connsiteX134" fmla="*/ 468054 w 1689292"/>
              <a:gd name="connsiteY134" fmla="*/ 710373 h 1003316"/>
              <a:gd name="connsiteX135" fmla="*/ 449610 w 1689292"/>
              <a:gd name="connsiteY135" fmla="*/ 723199 h 1003316"/>
              <a:gd name="connsiteX136" fmla="*/ 305612 w 1689292"/>
              <a:gd name="connsiteY136" fmla="*/ 858066 h 1003316"/>
              <a:gd name="connsiteX137" fmla="*/ 208578 w 1689292"/>
              <a:gd name="connsiteY137" fmla="*/ 943222 h 1003316"/>
              <a:gd name="connsiteX138" fmla="*/ 148384 w 1689292"/>
              <a:gd name="connsiteY138" fmla="*/ 1003316 h 1003316"/>
              <a:gd name="connsiteX139" fmla="*/ 94466 w 1689292"/>
              <a:gd name="connsiteY139" fmla="*/ 1003316 h 1003316"/>
              <a:gd name="connsiteX140" fmla="*/ 124438 w 1689292"/>
              <a:gd name="connsiteY140" fmla="*/ 970982 h 1003316"/>
              <a:gd name="connsiteX141" fmla="*/ 124330 w 1689292"/>
              <a:gd name="connsiteY141" fmla="*/ 966713 h 1003316"/>
              <a:gd name="connsiteX142" fmla="*/ 86920 w 1689292"/>
              <a:gd name="connsiteY142" fmla="*/ 995182 h 1003316"/>
              <a:gd name="connsiteX143" fmla="*/ 78732 w 1689292"/>
              <a:gd name="connsiteY143" fmla="*/ 1003316 h 1003316"/>
              <a:gd name="connsiteX144" fmla="*/ 25696 w 1689292"/>
              <a:gd name="connsiteY144" fmla="*/ 1003316 h 1003316"/>
              <a:gd name="connsiteX145" fmla="*/ 118612 w 1689292"/>
              <a:gd name="connsiteY145" fmla="*/ 909483 h 1003316"/>
              <a:gd name="connsiteX146" fmla="*/ 124742 w 1689292"/>
              <a:gd name="connsiteY146" fmla="*/ 892391 h 1003316"/>
              <a:gd name="connsiteX147" fmla="*/ 84192 w 1689292"/>
              <a:gd name="connsiteY147" fmla="*/ 918135 h 1003316"/>
              <a:gd name="connsiteX148" fmla="*/ 25568 w 1689292"/>
              <a:gd name="connsiteY148" fmla="*/ 971344 h 1003316"/>
              <a:gd name="connsiteX149" fmla="*/ 920 w 1689292"/>
              <a:gd name="connsiteY149" fmla="*/ 992262 h 1003316"/>
              <a:gd name="connsiteX150" fmla="*/ 4628 w 1689292"/>
              <a:gd name="connsiteY150" fmla="*/ 982097 h 1003316"/>
              <a:gd name="connsiteX151" fmla="*/ 38060 w 1689292"/>
              <a:gd name="connsiteY151" fmla="*/ 940357 h 1003316"/>
              <a:gd name="connsiteX152" fmla="*/ 145512 w 1689292"/>
              <a:gd name="connsiteY152" fmla="*/ 832660 h 1003316"/>
              <a:gd name="connsiteX153" fmla="*/ 390482 w 1689292"/>
              <a:gd name="connsiteY153" fmla="*/ 617573 h 1003316"/>
              <a:gd name="connsiteX154" fmla="*/ 454594 w 1689292"/>
              <a:gd name="connsiteY154" fmla="*/ 570176 h 1003316"/>
              <a:gd name="connsiteX155" fmla="*/ 479428 w 1689292"/>
              <a:gd name="connsiteY155" fmla="*/ 556578 h 1003316"/>
              <a:gd name="connsiteX156" fmla="*/ 510200 w 1689292"/>
              <a:gd name="connsiteY156" fmla="*/ 536422 h 1003316"/>
              <a:gd name="connsiteX157" fmla="*/ 621242 w 1689292"/>
              <a:gd name="connsiteY157" fmla="*/ 449995 h 1003316"/>
              <a:gd name="connsiteX158" fmla="*/ 819128 w 1689292"/>
              <a:gd name="connsiteY158" fmla="*/ 291947 h 1003316"/>
              <a:gd name="connsiteX159" fmla="*/ 857182 w 1689292"/>
              <a:gd name="connsiteY159" fmla="*/ 270081 h 1003316"/>
              <a:gd name="connsiteX160" fmla="*/ 921918 w 1689292"/>
              <a:gd name="connsiteY160" fmla="*/ 229229 h 1003316"/>
              <a:gd name="connsiteX161" fmla="*/ 973448 w 1689292"/>
              <a:gd name="connsiteY161" fmla="*/ 221365 h 1003316"/>
              <a:gd name="connsiteX162" fmla="*/ 939720 w 1689292"/>
              <a:gd name="connsiteY162" fmla="*/ 239309 h 1003316"/>
              <a:gd name="connsiteX163" fmla="*/ 917850 w 1689292"/>
              <a:gd name="connsiteY163" fmla="*/ 273584 h 1003316"/>
              <a:gd name="connsiteX164" fmla="*/ 932138 w 1689292"/>
              <a:gd name="connsiteY164" fmla="*/ 271391 h 1003316"/>
              <a:gd name="connsiteX165" fmla="*/ 972402 w 1689292"/>
              <a:gd name="connsiteY165" fmla="*/ 258472 h 1003316"/>
              <a:gd name="connsiteX166" fmla="*/ 992398 w 1689292"/>
              <a:gd name="connsiteY166" fmla="*/ 252779 h 1003316"/>
              <a:gd name="connsiteX167" fmla="*/ 1065436 w 1689292"/>
              <a:gd name="connsiteY167" fmla="*/ 220415 h 1003316"/>
              <a:gd name="connsiteX168" fmla="*/ 1132244 w 1689292"/>
              <a:gd name="connsiteY168" fmla="*/ 201179 h 1003316"/>
              <a:gd name="connsiteX169" fmla="*/ 1203802 w 1689292"/>
              <a:gd name="connsiteY169" fmla="*/ 170684 h 1003316"/>
              <a:gd name="connsiteX170" fmla="*/ 1254704 w 1689292"/>
              <a:gd name="connsiteY170" fmla="*/ 125910 h 1003316"/>
              <a:gd name="connsiteX171" fmla="*/ 1301084 w 1689292"/>
              <a:gd name="connsiteY171" fmla="*/ 131605 h 1003316"/>
              <a:gd name="connsiteX172" fmla="*/ 1285280 w 1689292"/>
              <a:gd name="connsiteY172" fmla="*/ 170457 h 1003316"/>
              <a:gd name="connsiteX173" fmla="*/ 1248986 w 1689292"/>
              <a:gd name="connsiteY173" fmla="*/ 195484 h 1003316"/>
              <a:gd name="connsiteX174" fmla="*/ 1254122 w 1689292"/>
              <a:gd name="connsiteY174" fmla="*/ 217632 h 1003316"/>
              <a:gd name="connsiteX175" fmla="*/ 1298990 w 1689292"/>
              <a:gd name="connsiteY175" fmla="*/ 187659 h 1003316"/>
              <a:gd name="connsiteX176" fmla="*/ 1307784 w 1689292"/>
              <a:gd name="connsiteY176" fmla="*/ 161191 h 1003316"/>
              <a:gd name="connsiteX177" fmla="*/ 1327606 w 1689292"/>
              <a:gd name="connsiteY177" fmla="*/ 142532 h 1003316"/>
              <a:gd name="connsiteX178" fmla="*/ 1386330 w 1689292"/>
              <a:gd name="connsiteY178" fmla="*/ 135555 h 1003316"/>
              <a:gd name="connsiteX179" fmla="*/ 1384448 w 1689292"/>
              <a:gd name="connsiteY179" fmla="*/ 187942 h 1003316"/>
              <a:gd name="connsiteX180" fmla="*/ 1335338 w 1689292"/>
              <a:gd name="connsiteY180" fmla="*/ 207035 h 1003316"/>
              <a:gd name="connsiteX181" fmla="*/ 1313452 w 1689292"/>
              <a:gd name="connsiteY181" fmla="*/ 246653 h 1003316"/>
              <a:gd name="connsiteX182" fmla="*/ 1363896 w 1689292"/>
              <a:gd name="connsiteY182" fmla="*/ 232103 h 1003316"/>
              <a:gd name="connsiteX183" fmla="*/ 1423718 w 1689292"/>
              <a:gd name="connsiteY183" fmla="*/ 177947 h 1003316"/>
              <a:gd name="connsiteX184" fmla="*/ 1478428 w 1689292"/>
              <a:gd name="connsiteY184" fmla="*/ 138875 h 1003316"/>
              <a:gd name="connsiteX185" fmla="*/ 1545280 w 1689292"/>
              <a:gd name="connsiteY185" fmla="*/ 103310 h 1003316"/>
              <a:gd name="connsiteX186" fmla="*/ 1598552 w 1689292"/>
              <a:gd name="connsiteY186" fmla="*/ 79839 h 1003316"/>
              <a:gd name="connsiteX187" fmla="*/ 1652258 w 1689292"/>
              <a:gd name="connsiteY187" fmla="*/ 32037 h 10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689292" h="1003316">
                <a:moveTo>
                  <a:pt x="1314742" y="406537"/>
                </a:moveTo>
                <a:cubicBezTo>
                  <a:pt x="1318972" y="410855"/>
                  <a:pt x="1297148" y="422851"/>
                  <a:pt x="1293488" y="422943"/>
                </a:cubicBezTo>
                <a:cubicBezTo>
                  <a:pt x="1291754" y="420698"/>
                  <a:pt x="1292772" y="418689"/>
                  <a:pt x="1296088" y="417079"/>
                </a:cubicBezTo>
                <a:cubicBezTo>
                  <a:pt x="1297440" y="416283"/>
                  <a:pt x="1310358" y="402070"/>
                  <a:pt x="1314742" y="406537"/>
                </a:cubicBezTo>
                <a:close/>
                <a:moveTo>
                  <a:pt x="1343992" y="380468"/>
                </a:moveTo>
                <a:cubicBezTo>
                  <a:pt x="1347730" y="380450"/>
                  <a:pt x="1349208" y="381538"/>
                  <a:pt x="1349230" y="383196"/>
                </a:cubicBezTo>
                <a:cubicBezTo>
                  <a:pt x="1349298" y="388173"/>
                  <a:pt x="1336278" y="398288"/>
                  <a:pt x="1331950" y="399083"/>
                </a:cubicBezTo>
                <a:cubicBezTo>
                  <a:pt x="1322988" y="400682"/>
                  <a:pt x="1334990" y="380543"/>
                  <a:pt x="1343992" y="380468"/>
                </a:cubicBezTo>
                <a:close/>
                <a:moveTo>
                  <a:pt x="1378618" y="361892"/>
                </a:moveTo>
                <a:cubicBezTo>
                  <a:pt x="1383262" y="364521"/>
                  <a:pt x="1360672" y="382335"/>
                  <a:pt x="1359172" y="377337"/>
                </a:cubicBezTo>
                <a:cubicBezTo>
                  <a:pt x="1360902" y="373326"/>
                  <a:pt x="1363874" y="370198"/>
                  <a:pt x="1367786" y="367965"/>
                </a:cubicBezTo>
                <a:cubicBezTo>
                  <a:pt x="1370758" y="364837"/>
                  <a:pt x="1374520" y="362758"/>
                  <a:pt x="1378618" y="361892"/>
                </a:cubicBezTo>
                <a:close/>
                <a:moveTo>
                  <a:pt x="955918" y="305906"/>
                </a:moveTo>
                <a:cubicBezTo>
                  <a:pt x="952806" y="305851"/>
                  <a:pt x="948448" y="306991"/>
                  <a:pt x="946514" y="308871"/>
                </a:cubicBezTo>
                <a:cubicBezTo>
                  <a:pt x="944432" y="311060"/>
                  <a:pt x="941882" y="312803"/>
                  <a:pt x="939488" y="314695"/>
                </a:cubicBezTo>
                <a:cubicBezTo>
                  <a:pt x="930804" y="321323"/>
                  <a:pt x="921802" y="327349"/>
                  <a:pt x="912650" y="333531"/>
                </a:cubicBezTo>
                <a:cubicBezTo>
                  <a:pt x="887892" y="350179"/>
                  <a:pt x="860142" y="363087"/>
                  <a:pt x="836800" y="381377"/>
                </a:cubicBezTo>
                <a:cubicBezTo>
                  <a:pt x="812714" y="400450"/>
                  <a:pt x="790042" y="421164"/>
                  <a:pt x="768154" y="442622"/>
                </a:cubicBezTo>
                <a:cubicBezTo>
                  <a:pt x="761450" y="449048"/>
                  <a:pt x="750510" y="463058"/>
                  <a:pt x="740322" y="464383"/>
                </a:cubicBezTo>
                <a:cubicBezTo>
                  <a:pt x="729208" y="465427"/>
                  <a:pt x="722820" y="484357"/>
                  <a:pt x="716124" y="491088"/>
                </a:cubicBezTo>
                <a:cubicBezTo>
                  <a:pt x="710772" y="496716"/>
                  <a:pt x="703124" y="495994"/>
                  <a:pt x="696648" y="499363"/>
                </a:cubicBezTo>
                <a:cubicBezTo>
                  <a:pt x="689272" y="503364"/>
                  <a:pt x="682232" y="508576"/>
                  <a:pt x="675646" y="513626"/>
                </a:cubicBezTo>
                <a:cubicBezTo>
                  <a:pt x="661126" y="524827"/>
                  <a:pt x="645724" y="537271"/>
                  <a:pt x="634810" y="552195"/>
                </a:cubicBezTo>
                <a:cubicBezTo>
                  <a:pt x="620492" y="571326"/>
                  <a:pt x="599020" y="585144"/>
                  <a:pt x="581418" y="601152"/>
                </a:cubicBezTo>
                <a:cubicBezTo>
                  <a:pt x="576498" y="605702"/>
                  <a:pt x="570060" y="610595"/>
                  <a:pt x="567320" y="616921"/>
                </a:cubicBezTo>
                <a:cubicBezTo>
                  <a:pt x="564276" y="623254"/>
                  <a:pt x="567480" y="629277"/>
                  <a:pt x="561378" y="635382"/>
                </a:cubicBezTo>
                <a:cubicBezTo>
                  <a:pt x="554086" y="642737"/>
                  <a:pt x="555710" y="652615"/>
                  <a:pt x="566192" y="644721"/>
                </a:cubicBezTo>
                <a:cubicBezTo>
                  <a:pt x="575618" y="637311"/>
                  <a:pt x="583152" y="627508"/>
                  <a:pt x="593204" y="620692"/>
                </a:cubicBezTo>
                <a:cubicBezTo>
                  <a:pt x="605054" y="612610"/>
                  <a:pt x="615326" y="602432"/>
                  <a:pt x="625918" y="592857"/>
                </a:cubicBezTo>
                <a:cubicBezTo>
                  <a:pt x="664844" y="557235"/>
                  <a:pt x="701512" y="516786"/>
                  <a:pt x="743582" y="484749"/>
                </a:cubicBezTo>
                <a:cubicBezTo>
                  <a:pt x="748378" y="481270"/>
                  <a:pt x="755120" y="476370"/>
                  <a:pt x="756796" y="470224"/>
                </a:cubicBezTo>
                <a:cubicBezTo>
                  <a:pt x="757634" y="467150"/>
                  <a:pt x="755110" y="463857"/>
                  <a:pt x="759184" y="462076"/>
                </a:cubicBezTo>
                <a:cubicBezTo>
                  <a:pt x="768844" y="457864"/>
                  <a:pt x="776250" y="455083"/>
                  <a:pt x="784918" y="447845"/>
                </a:cubicBezTo>
                <a:cubicBezTo>
                  <a:pt x="803004" y="432892"/>
                  <a:pt x="820160" y="417352"/>
                  <a:pt x="838558" y="402696"/>
                </a:cubicBezTo>
                <a:cubicBezTo>
                  <a:pt x="859796" y="385680"/>
                  <a:pt x="879620" y="367020"/>
                  <a:pt x="901632" y="350442"/>
                </a:cubicBezTo>
                <a:cubicBezTo>
                  <a:pt x="919600" y="336864"/>
                  <a:pt x="942056" y="325769"/>
                  <a:pt x="957522" y="309814"/>
                </a:cubicBezTo>
                <a:lnTo>
                  <a:pt x="957836" y="310111"/>
                </a:lnTo>
                <a:cubicBezTo>
                  <a:pt x="959362" y="308661"/>
                  <a:pt x="959662" y="307624"/>
                  <a:pt x="959188" y="306942"/>
                </a:cubicBezTo>
                <a:cubicBezTo>
                  <a:pt x="958716" y="306259"/>
                  <a:pt x="957472" y="305933"/>
                  <a:pt x="955918" y="305906"/>
                </a:cubicBezTo>
                <a:close/>
                <a:moveTo>
                  <a:pt x="1378314" y="301474"/>
                </a:moveTo>
                <a:cubicBezTo>
                  <a:pt x="1381658" y="307035"/>
                  <a:pt x="1348206" y="323749"/>
                  <a:pt x="1345006" y="323982"/>
                </a:cubicBezTo>
                <a:cubicBezTo>
                  <a:pt x="1343272" y="321738"/>
                  <a:pt x="1343984" y="319735"/>
                  <a:pt x="1347606" y="318118"/>
                </a:cubicBezTo>
                <a:lnTo>
                  <a:pt x="1347450" y="317970"/>
                </a:lnTo>
                <a:cubicBezTo>
                  <a:pt x="1348802" y="317173"/>
                  <a:pt x="1375118" y="295756"/>
                  <a:pt x="1378314" y="301474"/>
                </a:cubicBezTo>
                <a:close/>
                <a:moveTo>
                  <a:pt x="1549938" y="293782"/>
                </a:moveTo>
                <a:cubicBezTo>
                  <a:pt x="1552158" y="294031"/>
                  <a:pt x="1553132" y="294827"/>
                  <a:pt x="1553246" y="295787"/>
                </a:cubicBezTo>
                <a:cubicBezTo>
                  <a:pt x="1553590" y="298668"/>
                  <a:pt x="1546204" y="303032"/>
                  <a:pt x="1541514" y="298572"/>
                </a:cubicBezTo>
                <a:cubicBezTo>
                  <a:pt x="1538544" y="295748"/>
                  <a:pt x="1549024" y="293804"/>
                  <a:pt x="1549938" y="293782"/>
                </a:cubicBezTo>
                <a:close/>
                <a:moveTo>
                  <a:pt x="1574504" y="278709"/>
                </a:moveTo>
                <a:cubicBezTo>
                  <a:pt x="1576054" y="281438"/>
                  <a:pt x="1563846" y="297626"/>
                  <a:pt x="1561562" y="288756"/>
                </a:cubicBezTo>
                <a:cubicBezTo>
                  <a:pt x="1562556" y="285832"/>
                  <a:pt x="1564480" y="283495"/>
                  <a:pt x="1567492" y="281893"/>
                </a:cubicBezTo>
                <a:cubicBezTo>
                  <a:pt x="1571942" y="278386"/>
                  <a:pt x="1573988" y="277800"/>
                  <a:pt x="1574504" y="278709"/>
                </a:cubicBezTo>
                <a:close/>
                <a:moveTo>
                  <a:pt x="1229050" y="221775"/>
                </a:moveTo>
                <a:cubicBezTo>
                  <a:pt x="1224904" y="220812"/>
                  <a:pt x="1197552" y="237372"/>
                  <a:pt x="1206770" y="239886"/>
                </a:cubicBezTo>
                <a:cubicBezTo>
                  <a:pt x="1209688" y="240575"/>
                  <a:pt x="1217538" y="243277"/>
                  <a:pt x="1220682" y="240908"/>
                </a:cubicBezTo>
                <a:cubicBezTo>
                  <a:pt x="1228028" y="235688"/>
                  <a:pt x="1230278" y="222048"/>
                  <a:pt x="1229050" y="221775"/>
                </a:cubicBezTo>
                <a:close/>
                <a:moveTo>
                  <a:pt x="986632" y="193720"/>
                </a:moveTo>
                <a:cubicBezTo>
                  <a:pt x="990056" y="190276"/>
                  <a:pt x="994158" y="191126"/>
                  <a:pt x="996876" y="193747"/>
                </a:cubicBezTo>
                <a:cubicBezTo>
                  <a:pt x="999594" y="196368"/>
                  <a:pt x="1000926" y="200760"/>
                  <a:pt x="998804" y="204399"/>
                </a:cubicBezTo>
                <a:cubicBezTo>
                  <a:pt x="994712" y="211521"/>
                  <a:pt x="977706" y="202795"/>
                  <a:pt x="986632" y="193720"/>
                </a:cubicBezTo>
                <a:close/>
                <a:moveTo>
                  <a:pt x="1302664" y="103642"/>
                </a:moveTo>
                <a:cubicBezTo>
                  <a:pt x="1306532" y="102705"/>
                  <a:pt x="1311068" y="105528"/>
                  <a:pt x="1313398" y="108712"/>
                </a:cubicBezTo>
                <a:cubicBezTo>
                  <a:pt x="1315730" y="111895"/>
                  <a:pt x="1315858" y="115440"/>
                  <a:pt x="1310910" y="115947"/>
                </a:cubicBezTo>
                <a:cubicBezTo>
                  <a:pt x="1303912" y="116733"/>
                  <a:pt x="1289918" y="106406"/>
                  <a:pt x="1302664" y="103642"/>
                </a:cubicBezTo>
                <a:close/>
                <a:moveTo>
                  <a:pt x="1689292" y="0"/>
                </a:moveTo>
                <a:lnTo>
                  <a:pt x="1689292" y="40910"/>
                </a:lnTo>
                <a:lnTo>
                  <a:pt x="1682704" y="43368"/>
                </a:lnTo>
                <a:cubicBezTo>
                  <a:pt x="1672052" y="47321"/>
                  <a:pt x="1661926" y="51534"/>
                  <a:pt x="1654124" y="56767"/>
                </a:cubicBezTo>
                <a:cubicBezTo>
                  <a:pt x="1629664" y="73102"/>
                  <a:pt x="1607110" y="92441"/>
                  <a:pt x="1582338" y="108478"/>
                </a:cubicBezTo>
                <a:cubicBezTo>
                  <a:pt x="1576032" y="112603"/>
                  <a:pt x="1568634" y="115691"/>
                  <a:pt x="1563588" y="121312"/>
                </a:cubicBezTo>
                <a:cubicBezTo>
                  <a:pt x="1558832" y="126314"/>
                  <a:pt x="1506258" y="165333"/>
                  <a:pt x="1457712" y="200739"/>
                </a:cubicBezTo>
                <a:cubicBezTo>
                  <a:pt x="1439430" y="214020"/>
                  <a:pt x="1405554" y="232118"/>
                  <a:pt x="1379194" y="251706"/>
                </a:cubicBezTo>
                <a:cubicBezTo>
                  <a:pt x="1352230" y="271613"/>
                  <a:pt x="1332780" y="293010"/>
                  <a:pt x="1326734" y="295299"/>
                </a:cubicBezTo>
                <a:cubicBezTo>
                  <a:pt x="1316152" y="299229"/>
                  <a:pt x="1301778" y="304017"/>
                  <a:pt x="1295002" y="313648"/>
                </a:cubicBezTo>
                <a:cubicBezTo>
                  <a:pt x="1291902" y="317847"/>
                  <a:pt x="1280670" y="326218"/>
                  <a:pt x="1269540" y="332603"/>
                </a:cubicBezTo>
                <a:cubicBezTo>
                  <a:pt x="1260058" y="337877"/>
                  <a:pt x="1250250" y="342245"/>
                  <a:pt x="1243116" y="349750"/>
                </a:cubicBezTo>
                <a:cubicBezTo>
                  <a:pt x="1230184" y="363352"/>
                  <a:pt x="1064924" y="478004"/>
                  <a:pt x="1014522" y="524445"/>
                </a:cubicBezTo>
                <a:cubicBezTo>
                  <a:pt x="1009006" y="529619"/>
                  <a:pt x="992638" y="546207"/>
                  <a:pt x="994304" y="551659"/>
                </a:cubicBezTo>
                <a:cubicBezTo>
                  <a:pt x="995818" y="557266"/>
                  <a:pt x="1015356" y="551433"/>
                  <a:pt x="1015668" y="551730"/>
                </a:cubicBezTo>
                <a:cubicBezTo>
                  <a:pt x="1019576" y="555446"/>
                  <a:pt x="1040060" y="544857"/>
                  <a:pt x="1044456" y="543678"/>
                </a:cubicBezTo>
                <a:cubicBezTo>
                  <a:pt x="1053396" y="541163"/>
                  <a:pt x="1062226" y="540329"/>
                  <a:pt x="1071352" y="539184"/>
                </a:cubicBezTo>
                <a:cubicBezTo>
                  <a:pt x="1082912" y="537671"/>
                  <a:pt x="1094878" y="534164"/>
                  <a:pt x="1106482" y="534482"/>
                </a:cubicBezTo>
                <a:cubicBezTo>
                  <a:pt x="1114272" y="534742"/>
                  <a:pt x="1119258" y="538889"/>
                  <a:pt x="1126454" y="539775"/>
                </a:cubicBezTo>
                <a:cubicBezTo>
                  <a:pt x="1144064" y="542230"/>
                  <a:pt x="1160176" y="533735"/>
                  <a:pt x="1173662" y="523935"/>
                </a:cubicBezTo>
                <a:cubicBezTo>
                  <a:pt x="1190596" y="511756"/>
                  <a:pt x="1210540" y="503928"/>
                  <a:pt x="1228110" y="492650"/>
                </a:cubicBezTo>
                <a:cubicBezTo>
                  <a:pt x="1268808" y="466750"/>
                  <a:pt x="1306652" y="436649"/>
                  <a:pt x="1346250" y="409402"/>
                </a:cubicBezTo>
                <a:cubicBezTo>
                  <a:pt x="1364100" y="397202"/>
                  <a:pt x="1380700" y="383812"/>
                  <a:pt x="1398714" y="372065"/>
                </a:cubicBezTo>
                <a:cubicBezTo>
                  <a:pt x="1403516" y="368892"/>
                  <a:pt x="1443588" y="348349"/>
                  <a:pt x="1440798" y="340636"/>
                </a:cubicBezTo>
                <a:cubicBezTo>
                  <a:pt x="1438822" y="334889"/>
                  <a:pt x="1406586" y="357523"/>
                  <a:pt x="1403132" y="353643"/>
                </a:cubicBezTo>
                <a:cubicBezTo>
                  <a:pt x="1397480" y="347377"/>
                  <a:pt x="1438302" y="326356"/>
                  <a:pt x="1442236" y="325035"/>
                </a:cubicBezTo>
                <a:cubicBezTo>
                  <a:pt x="1445864" y="323724"/>
                  <a:pt x="1463554" y="323277"/>
                  <a:pt x="1452088" y="328450"/>
                </a:cubicBezTo>
                <a:cubicBezTo>
                  <a:pt x="1446504" y="330880"/>
                  <a:pt x="1445196" y="333506"/>
                  <a:pt x="1452242" y="334549"/>
                </a:cubicBezTo>
                <a:cubicBezTo>
                  <a:pt x="1463580" y="336400"/>
                  <a:pt x="1479002" y="336773"/>
                  <a:pt x="1487780" y="327852"/>
                </a:cubicBezTo>
                <a:cubicBezTo>
                  <a:pt x="1488968" y="326601"/>
                  <a:pt x="1506880" y="316842"/>
                  <a:pt x="1502944" y="324113"/>
                </a:cubicBezTo>
                <a:cubicBezTo>
                  <a:pt x="1500032" y="329680"/>
                  <a:pt x="1467804" y="352620"/>
                  <a:pt x="1469720" y="355928"/>
                </a:cubicBezTo>
                <a:cubicBezTo>
                  <a:pt x="1472432" y="360590"/>
                  <a:pt x="1487386" y="354567"/>
                  <a:pt x="1491796" y="353998"/>
                </a:cubicBezTo>
                <a:cubicBezTo>
                  <a:pt x="1499242" y="352741"/>
                  <a:pt x="1526428" y="341678"/>
                  <a:pt x="1531734" y="334219"/>
                </a:cubicBezTo>
                <a:cubicBezTo>
                  <a:pt x="1534238" y="330646"/>
                  <a:pt x="1528998" y="328643"/>
                  <a:pt x="1531042" y="324929"/>
                </a:cubicBezTo>
                <a:cubicBezTo>
                  <a:pt x="1538594" y="309784"/>
                  <a:pt x="1556750" y="315735"/>
                  <a:pt x="1567022" y="305556"/>
                </a:cubicBezTo>
                <a:cubicBezTo>
                  <a:pt x="1578928" y="293658"/>
                  <a:pt x="1601278" y="296451"/>
                  <a:pt x="1612144" y="285648"/>
                </a:cubicBezTo>
                <a:cubicBezTo>
                  <a:pt x="1614076" y="283615"/>
                  <a:pt x="1595404" y="275389"/>
                  <a:pt x="1622342" y="260517"/>
                </a:cubicBezTo>
                <a:cubicBezTo>
                  <a:pt x="1634834" y="253641"/>
                  <a:pt x="1650052" y="252035"/>
                  <a:pt x="1663030" y="246214"/>
                </a:cubicBezTo>
                <a:cubicBezTo>
                  <a:pt x="1669896" y="243218"/>
                  <a:pt x="1674468" y="241462"/>
                  <a:pt x="1678696" y="241946"/>
                </a:cubicBezTo>
                <a:lnTo>
                  <a:pt x="1689292" y="249093"/>
                </a:lnTo>
                <a:lnTo>
                  <a:pt x="1689292" y="298012"/>
                </a:lnTo>
                <a:lnTo>
                  <a:pt x="1683908" y="306309"/>
                </a:lnTo>
                <a:cubicBezTo>
                  <a:pt x="1681118" y="310313"/>
                  <a:pt x="1679404" y="313055"/>
                  <a:pt x="1680458" y="313982"/>
                </a:cubicBezTo>
                <a:lnTo>
                  <a:pt x="1689292" y="315393"/>
                </a:lnTo>
                <a:lnTo>
                  <a:pt x="1689292" y="824760"/>
                </a:lnTo>
                <a:cubicBezTo>
                  <a:pt x="1590680" y="824760"/>
                  <a:pt x="1510736" y="904702"/>
                  <a:pt x="1510736" y="1003316"/>
                </a:cubicBezTo>
                <a:lnTo>
                  <a:pt x="294576" y="1003316"/>
                </a:lnTo>
                <a:lnTo>
                  <a:pt x="297612" y="1000483"/>
                </a:lnTo>
                <a:cubicBezTo>
                  <a:pt x="316826" y="981840"/>
                  <a:pt x="336954" y="963173"/>
                  <a:pt x="353660" y="941846"/>
                </a:cubicBezTo>
                <a:cubicBezTo>
                  <a:pt x="357352" y="937022"/>
                  <a:pt x="359020" y="930571"/>
                  <a:pt x="363338" y="926343"/>
                </a:cubicBezTo>
                <a:cubicBezTo>
                  <a:pt x="370488" y="919448"/>
                  <a:pt x="381064" y="915213"/>
                  <a:pt x="389002" y="909366"/>
                </a:cubicBezTo>
                <a:cubicBezTo>
                  <a:pt x="466742" y="851706"/>
                  <a:pt x="534062" y="780271"/>
                  <a:pt x="603484" y="713513"/>
                </a:cubicBezTo>
                <a:cubicBezTo>
                  <a:pt x="693166" y="627322"/>
                  <a:pt x="784256" y="542469"/>
                  <a:pt x="878646" y="461347"/>
                </a:cubicBezTo>
                <a:cubicBezTo>
                  <a:pt x="882676" y="457735"/>
                  <a:pt x="909874" y="435075"/>
                  <a:pt x="905872" y="427699"/>
                </a:cubicBezTo>
                <a:cubicBezTo>
                  <a:pt x="901068" y="418665"/>
                  <a:pt x="848654" y="464088"/>
                  <a:pt x="842834" y="469270"/>
                </a:cubicBezTo>
                <a:cubicBezTo>
                  <a:pt x="817458" y="491580"/>
                  <a:pt x="792228" y="513733"/>
                  <a:pt x="767322" y="536487"/>
                </a:cubicBezTo>
                <a:cubicBezTo>
                  <a:pt x="721236" y="578700"/>
                  <a:pt x="675620" y="621356"/>
                  <a:pt x="629378" y="663419"/>
                </a:cubicBezTo>
                <a:cubicBezTo>
                  <a:pt x="582394" y="706264"/>
                  <a:pt x="533840" y="747317"/>
                  <a:pt x="487958" y="791508"/>
                </a:cubicBezTo>
                <a:cubicBezTo>
                  <a:pt x="460554" y="818140"/>
                  <a:pt x="433454" y="844764"/>
                  <a:pt x="407144" y="872439"/>
                </a:cubicBezTo>
                <a:cubicBezTo>
                  <a:pt x="399118" y="880881"/>
                  <a:pt x="390786" y="889332"/>
                  <a:pt x="383542" y="898518"/>
                </a:cubicBezTo>
                <a:cubicBezTo>
                  <a:pt x="381178" y="901630"/>
                  <a:pt x="380794" y="904539"/>
                  <a:pt x="378438" y="907955"/>
                </a:cubicBezTo>
                <a:cubicBezTo>
                  <a:pt x="374032" y="914780"/>
                  <a:pt x="359158" y="917903"/>
                  <a:pt x="352602" y="924171"/>
                </a:cubicBezTo>
                <a:lnTo>
                  <a:pt x="269698" y="1003316"/>
                </a:lnTo>
                <a:lnTo>
                  <a:pt x="191648" y="1003316"/>
                </a:lnTo>
                <a:lnTo>
                  <a:pt x="196530" y="997849"/>
                </a:lnTo>
                <a:cubicBezTo>
                  <a:pt x="226384" y="965509"/>
                  <a:pt x="259350" y="935531"/>
                  <a:pt x="291236" y="905122"/>
                </a:cubicBezTo>
                <a:cubicBezTo>
                  <a:pt x="360370" y="838981"/>
                  <a:pt x="430118" y="773131"/>
                  <a:pt x="500344" y="708032"/>
                </a:cubicBezTo>
                <a:cubicBezTo>
                  <a:pt x="514958" y="694540"/>
                  <a:pt x="531878" y="681752"/>
                  <a:pt x="543990" y="665881"/>
                </a:cubicBezTo>
                <a:cubicBezTo>
                  <a:pt x="556242" y="649550"/>
                  <a:pt x="525968" y="653214"/>
                  <a:pt x="518788" y="658889"/>
                </a:cubicBezTo>
                <a:cubicBezTo>
                  <a:pt x="507274" y="668182"/>
                  <a:pt x="497790" y="679408"/>
                  <a:pt x="485502" y="688264"/>
                </a:cubicBezTo>
                <a:cubicBezTo>
                  <a:pt x="476210" y="694907"/>
                  <a:pt x="473932" y="701373"/>
                  <a:pt x="468054" y="710373"/>
                </a:cubicBezTo>
                <a:cubicBezTo>
                  <a:pt x="465410" y="714407"/>
                  <a:pt x="453794" y="719736"/>
                  <a:pt x="449610" y="723199"/>
                </a:cubicBezTo>
                <a:cubicBezTo>
                  <a:pt x="399686" y="764439"/>
                  <a:pt x="348330" y="809378"/>
                  <a:pt x="305612" y="858066"/>
                </a:cubicBezTo>
                <a:cubicBezTo>
                  <a:pt x="277878" y="889743"/>
                  <a:pt x="239432" y="914213"/>
                  <a:pt x="208578" y="943222"/>
                </a:cubicBezTo>
                <a:lnTo>
                  <a:pt x="148384" y="1003316"/>
                </a:lnTo>
                <a:lnTo>
                  <a:pt x="94466" y="1003316"/>
                </a:lnTo>
                <a:lnTo>
                  <a:pt x="124438" y="970982"/>
                </a:lnTo>
                <a:cubicBezTo>
                  <a:pt x="126222" y="969107"/>
                  <a:pt x="129750" y="963830"/>
                  <a:pt x="124330" y="966713"/>
                </a:cubicBezTo>
                <a:cubicBezTo>
                  <a:pt x="111076" y="973609"/>
                  <a:pt x="98674" y="983994"/>
                  <a:pt x="86920" y="995182"/>
                </a:cubicBezTo>
                <a:lnTo>
                  <a:pt x="78732" y="1003316"/>
                </a:lnTo>
                <a:lnTo>
                  <a:pt x="25696" y="1003316"/>
                </a:lnTo>
                <a:lnTo>
                  <a:pt x="118612" y="909483"/>
                </a:lnTo>
                <a:cubicBezTo>
                  <a:pt x="121882" y="906043"/>
                  <a:pt x="130364" y="897436"/>
                  <a:pt x="124742" y="892391"/>
                </a:cubicBezTo>
                <a:cubicBezTo>
                  <a:pt x="116784" y="885420"/>
                  <a:pt x="89122" y="913890"/>
                  <a:pt x="84192" y="918135"/>
                </a:cubicBezTo>
                <a:cubicBezTo>
                  <a:pt x="64026" y="935276"/>
                  <a:pt x="44954" y="953459"/>
                  <a:pt x="25568" y="971344"/>
                </a:cubicBezTo>
                <a:cubicBezTo>
                  <a:pt x="18560" y="977778"/>
                  <a:pt x="10132" y="988520"/>
                  <a:pt x="920" y="992262"/>
                </a:cubicBezTo>
                <a:cubicBezTo>
                  <a:pt x="-2406" y="993566"/>
                  <a:pt x="4340" y="982714"/>
                  <a:pt x="4628" y="982097"/>
                </a:cubicBezTo>
                <a:cubicBezTo>
                  <a:pt x="14942" y="967493"/>
                  <a:pt x="26810" y="954071"/>
                  <a:pt x="38060" y="940357"/>
                </a:cubicBezTo>
                <a:cubicBezTo>
                  <a:pt x="71086" y="900612"/>
                  <a:pt x="108110" y="868243"/>
                  <a:pt x="145512" y="832660"/>
                </a:cubicBezTo>
                <a:cubicBezTo>
                  <a:pt x="224344" y="757882"/>
                  <a:pt x="308664" y="688917"/>
                  <a:pt x="390482" y="617573"/>
                </a:cubicBezTo>
                <a:cubicBezTo>
                  <a:pt x="410790" y="599969"/>
                  <a:pt x="434114" y="587021"/>
                  <a:pt x="454594" y="570176"/>
                </a:cubicBezTo>
                <a:cubicBezTo>
                  <a:pt x="462518" y="563719"/>
                  <a:pt x="470536" y="560923"/>
                  <a:pt x="479428" y="556578"/>
                </a:cubicBezTo>
                <a:cubicBezTo>
                  <a:pt x="490434" y="551264"/>
                  <a:pt x="500470" y="543838"/>
                  <a:pt x="510200" y="536422"/>
                </a:cubicBezTo>
                <a:cubicBezTo>
                  <a:pt x="547482" y="508166"/>
                  <a:pt x="583810" y="478408"/>
                  <a:pt x="621242" y="449995"/>
                </a:cubicBezTo>
                <a:cubicBezTo>
                  <a:pt x="688624" y="399159"/>
                  <a:pt x="750324" y="340836"/>
                  <a:pt x="819128" y="291947"/>
                </a:cubicBezTo>
                <a:cubicBezTo>
                  <a:pt x="831418" y="283092"/>
                  <a:pt x="844558" y="277723"/>
                  <a:pt x="857182" y="270081"/>
                </a:cubicBezTo>
                <a:cubicBezTo>
                  <a:pt x="878974" y="256864"/>
                  <a:pt x="898710" y="240802"/>
                  <a:pt x="921918" y="229229"/>
                </a:cubicBezTo>
                <a:cubicBezTo>
                  <a:pt x="926586" y="226822"/>
                  <a:pt x="973180" y="204740"/>
                  <a:pt x="973448" y="221365"/>
                </a:cubicBezTo>
                <a:cubicBezTo>
                  <a:pt x="973444" y="227317"/>
                  <a:pt x="951360" y="228943"/>
                  <a:pt x="939720" y="239309"/>
                </a:cubicBezTo>
                <a:cubicBezTo>
                  <a:pt x="934196" y="244178"/>
                  <a:pt x="918594" y="266850"/>
                  <a:pt x="917850" y="273584"/>
                </a:cubicBezTo>
                <a:cubicBezTo>
                  <a:pt x="917220" y="278940"/>
                  <a:pt x="931152" y="268670"/>
                  <a:pt x="932138" y="271391"/>
                </a:cubicBezTo>
                <a:cubicBezTo>
                  <a:pt x="933786" y="276232"/>
                  <a:pt x="968420" y="257963"/>
                  <a:pt x="972402" y="258472"/>
                </a:cubicBezTo>
                <a:cubicBezTo>
                  <a:pt x="979142" y="259523"/>
                  <a:pt x="987596" y="255952"/>
                  <a:pt x="992398" y="252779"/>
                </a:cubicBezTo>
                <a:cubicBezTo>
                  <a:pt x="1014590" y="237265"/>
                  <a:pt x="1040830" y="230955"/>
                  <a:pt x="1065436" y="220415"/>
                </a:cubicBezTo>
                <a:cubicBezTo>
                  <a:pt x="1086570" y="211336"/>
                  <a:pt x="1110774" y="209047"/>
                  <a:pt x="1132244" y="201179"/>
                </a:cubicBezTo>
                <a:cubicBezTo>
                  <a:pt x="1154620" y="192985"/>
                  <a:pt x="1184146" y="183846"/>
                  <a:pt x="1203802" y="170684"/>
                </a:cubicBezTo>
                <a:cubicBezTo>
                  <a:pt x="1222262" y="158469"/>
                  <a:pt x="1233696" y="133918"/>
                  <a:pt x="1254704" y="125910"/>
                </a:cubicBezTo>
                <a:cubicBezTo>
                  <a:pt x="1270268" y="119871"/>
                  <a:pt x="1290438" y="120887"/>
                  <a:pt x="1301084" y="131605"/>
                </a:cubicBezTo>
                <a:cubicBezTo>
                  <a:pt x="1312974" y="143207"/>
                  <a:pt x="1294676" y="161828"/>
                  <a:pt x="1285280" y="170457"/>
                </a:cubicBezTo>
                <a:cubicBezTo>
                  <a:pt x="1281252" y="174069"/>
                  <a:pt x="1260282" y="183602"/>
                  <a:pt x="1248986" y="195484"/>
                </a:cubicBezTo>
                <a:cubicBezTo>
                  <a:pt x="1237392" y="207679"/>
                  <a:pt x="1235618" y="222068"/>
                  <a:pt x="1254122" y="217632"/>
                </a:cubicBezTo>
                <a:cubicBezTo>
                  <a:pt x="1265346" y="214907"/>
                  <a:pt x="1295466" y="199193"/>
                  <a:pt x="1298990" y="187659"/>
                </a:cubicBezTo>
                <a:cubicBezTo>
                  <a:pt x="1301668" y="178894"/>
                  <a:pt x="1304026" y="169526"/>
                  <a:pt x="1307784" y="161191"/>
                </a:cubicBezTo>
                <a:cubicBezTo>
                  <a:pt x="1312556" y="150847"/>
                  <a:pt x="1319540" y="149449"/>
                  <a:pt x="1327606" y="142532"/>
                </a:cubicBezTo>
                <a:cubicBezTo>
                  <a:pt x="1345982" y="126962"/>
                  <a:pt x="1376232" y="122382"/>
                  <a:pt x="1386330" y="135555"/>
                </a:cubicBezTo>
                <a:cubicBezTo>
                  <a:pt x="1401970" y="156675"/>
                  <a:pt x="1405334" y="156896"/>
                  <a:pt x="1384448" y="187942"/>
                </a:cubicBezTo>
                <a:cubicBezTo>
                  <a:pt x="1376358" y="199896"/>
                  <a:pt x="1359304" y="195291"/>
                  <a:pt x="1335338" y="207035"/>
                </a:cubicBezTo>
                <a:cubicBezTo>
                  <a:pt x="1330818" y="209286"/>
                  <a:pt x="1298932" y="239695"/>
                  <a:pt x="1313452" y="246653"/>
                </a:cubicBezTo>
                <a:cubicBezTo>
                  <a:pt x="1328744" y="254048"/>
                  <a:pt x="1350960" y="239448"/>
                  <a:pt x="1363896" y="232103"/>
                </a:cubicBezTo>
                <a:cubicBezTo>
                  <a:pt x="1387668" y="218684"/>
                  <a:pt x="1401206" y="192860"/>
                  <a:pt x="1423718" y="177947"/>
                </a:cubicBezTo>
                <a:cubicBezTo>
                  <a:pt x="1442476" y="165418"/>
                  <a:pt x="1460624" y="152906"/>
                  <a:pt x="1478428" y="138875"/>
                </a:cubicBezTo>
                <a:cubicBezTo>
                  <a:pt x="1496380" y="124688"/>
                  <a:pt x="1521568" y="106961"/>
                  <a:pt x="1545280" y="103310"/>
                </a:cubicBezTo>
                <a:cubicBezTo>
                  <a:pt x="1563368" y="100564"/>
                  <a:pt x="1583690" y="89522"/>
                  <a:pt x="1598552" y="79839"/>
                </a:cubicBezTo>
                <a:cubicBezTo>
                  <a:pt x="1618662" y="66513"/>
                  <a:pt x="1635430" y="49189"/>
                  <a:pt x="1652258" y="32037"/>
                </a:cubicBezTo>
                <a:close/>
              </a:path>
            </a:pathLst>
          </a:custGeom>
          <a:solidFill>
            <a:schemeClr val="accent1">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16"/>
            </p:custDataLst>
          </p:nvPr>
        </p:nvPicPr>
        <p:blipFill rotWithShape="1">
          <a:blip r:embed="rId17" cstate="print">
            <a:alphaModFix amt="60000"/>
            <a:extLst>
              <a:ext uri="{BEBA8EAE-BF5A-486C-A8C5-ECC9F3942E4B}">
                <a14:imgProps xmlns:a14="http://schemas.microsoft.com/office/drawing/2010/main">
                  <a14:imgLayer r:embed="rId18">
                    <a14:imgEffect>
                      <a14:brightnessContrast bright="5000" contrast="2000"/>
                    </a14:imgEffect>
                    <a14:imgEffect>
                      <a14:saturation sat="120000"/>
                    </a14:imgEffect>
                  </a14:imgLayer>
                </a14:imgProps>
              </a:ext>
              <a:ext uri="{28A0092B-C50C-407E-A947-70E740481C1C}">
                <a14:useLocalDpi xmlns:a14="http://schemas.microsoft.com/office/drawing/2010/main" val="0"/>
              </a:ext>
            </a:extLst>
          </a:blip>
          <a:srcRect l="27031" t="15395" r="34033" b="9795"/>
          <a:stretch>
            <a:fillRect/>
          </a:stretch>
        </p:blipFill>
        <p:spPr>
          <a:xfrm rot="480013" flipH="1">
            <a:off x="10951933" y="5456181"/>
            <a:ext cx="1024758" cy="1231184"/>
          </a:xfrm>
          <a:prstGeom prst="rect">
            <a:avLst/>
          </a:prstGeom>
        </p:spPr>
      </p:pic>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p:custDataLst>
              <p:tags r:id="rId24"/>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rgbClr val="11111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333333"/>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5F5F5F"/>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5F5F5F"/>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5F5F5F"/>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4.xml"/><Relationship Id="rId1" Type="http://schemas.openxmlformats.org/officeDocument/2006/relationships/tags" Target="../tags/tag12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6.xml"/><Relationship Id="rId1" Type="http://schemas.openxmlformats.org/officeDocument/2006/relationships/tags" Target="../tags/tag1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8.xml"/><Relationship Id="rId1" Type="http://schemas.openxmlformats.org/officeDocument/2006/relationships/tags" Target="../tags/tag12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0.xml"/><Relationship Id="rId1" Type="http://schemas.openxmlformats.org/officeDocument/2006/relationships/tags" Target="../tags/tag12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2.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image" Target="../media/image10.png"/><Relationship Id="rId1" Type="http://schemas.openxmlformats.org/officeDocument/2006/relationships/tags" Target="../tags/tag13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8.xml"/><Relationship Id="rId1" Type="http://schemas.openxmlformats.org/officeDocument/2006/relationships/tags" Target="../tags/tag9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11.png"/><Relationship Id="rId1" Type="http://schemas.openxmlformats.org/officeDocument/2006/relationships/tags" Target="../tags/tag15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63.xml"/><Relationship Id="rId2" Type="http://schemas.openxmlformats.org/officeDocument/2006/relationships/image" Target="../media/image12.png"/><Relationship Id="rId1" Type="http://schemas.openxmlformats.org/officeDocument/2006/relationships/tags" Target="../tags/tag16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image" Target="../media/image13.png"/><Relationship Id="rId1" Type="http://schemas.openxmlformats.org/officeDocument/2006/relationships/tags" Target="../tags/tag167.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image" Target="../media/image14.png"/><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77.xml"/><Relationship Id="rId4" Type="http://schemas.openxmlformats.org/officeDocument/2006/relationships/image" Target="../media/image16.png"/><Relationship Id="rId3" Type="http://schemas.openxmlformats.org/officeDocument/2006/relationships/tags" Target="../tags/tag176.xml"/><Relationship Id="rId2" Type="http://schemas.openxmlformats.org/officeDocument/2006/relationships/image" Target="../media/image15.png"/><Relationship Id="rId1" Type="http://schemas.openxmlformats.org/officeDocument/2006/relationships/tags" Target="../tags/tag175.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80.xml"/><Relationship Id="rId4" Type="http://schemas.openxmlformats.org/officeDocument/2006/relationships/image" Target="../media/image18.png"/><Relationship Id="rId3" Type="http://schemas.openxmlformats.org/officeDocument/2006/relationships/tags" Target="../tags/tag179.xml"/><Relationship Id="rId2" Type="http://schemas.openxmlformats.org/officeDocument/2006/relationships/image" Target="../media/image17.png"/><Relationship Id="rId1" Type="http://schemas.openxmlformats.org/officeDocument/2006/relationships/tags" Target="../tags/tag178.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82.xml"/><Relationship Id="rId3" Type="http://schemas.openxmlformats.org/officeDocument/2006/relationships/image" Target="../media/image20.png"/><Relationship Id="rId2" Type="http://schemas.openxmlformats.org/officeDocument/2006/relationships/tags" Target="../tags/tag181.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0.xml"/><Relationship Id="rId1" Type="http://schemas.openxmlformats.org/officeDocument/2006/relationships/tags" Target="../tags/tag18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2.xml"/><Relationship Id="rId1" Type="http://schemas.openxmlformats.org/officeDocument/2006/relationships/tags" Target="../tags/tag19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95.xml"/><Relationship Id="rId3" Type="http://schemas.openxmlformats.org/officeDocument/2006/relationships/image" Target="../media/image21.png"/><Relationship Id="rId2" Type="http://schemas.openxmlformats.org/officeDocument/2006/relationships/tags" Target="../tags/tag194.xml"/><Relationship Id="rId1" Type="http://schemas.openxmlformats.org/officeDocument/2006/relationships/tags" Target="../tags/tag19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7.xml"/><Relationship Id="rId1" Type="http://schemas.openxmlformats.org/officeDocument/2006/relationships/tags" Target="../tags/tag19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9.xml"/><Relationship Id="rId1" Type="http://schemas.openxmlformats.org/officeDocument/2006/relationships/tags" Target="../tags/tag19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3.xml"/><Relationship Id="rId1" Type="http://schemas.openxmlformats.org/officeDocument/2006/relationships/tags" Target="../tags/tag10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image" Target="../media/image22.png"/><Relationship Id="rId1" Type="http://schemas.openxmlformats.org/officeDocument/2006/relationships/tags" Target="../tags/tag20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10.xml"/><Relationship Id="rId1" Type="http://schemas.openxmlformats.org/officeDocument/2006/relationships/tags" Target="../tags/tag20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5.xml"/><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7.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p:cNvSpPr>
            <a:spLocks noGrp="1"/>
          </p:cNvSpPr>
          <p:nvPr>
            <p:ph type="ctrTitle"/>
            <p:custDataLst>
              <p:tags r:id="rId1"/>
            </p:custDataLst>
          </p:nvPr>
        </p:nvSpPr>
        <p:spPr/>
        <p:txBody>
          <a:bodyPr>
            <a:normAutofit fontScale="90000"/>
          </a:bodyPr>
          <a:p>
            <a:pPr marL="0" indent="0" algn="l">
              <a:lnSpc>
                <a:spcPct val="100000"/>
              </a:lnSpc>
              <a:spcBef>
                <a:spcPts val="0"/>
              </a:spcBef>
              <a:spcAft>
                <a:spcPts val="0"/>
              </a:spcAft>
              <a:buSzPct val="100000"/>
            </a:pPr>
            <a:r>
              <a:rPr altLang="en-US" sz="5400"/>
              <a:t>妊娠期糖尿病饮食</a:t>
            </a:r>
            <a:r>
              <a:rPr altLang="en-US" sz="5400"/>
              <a:t>+运动监测管理</a:t>
            </a:r>
            <a:endParaRPr altLang="en-US" sz="5400"/>
          </a:p>
        </p:txBody>
      </p:sp>
      <p:sp>
        <p:nvSpPr>
          <p:cNvPr id="11" name="署名"/>
          <p:cNvSpPr>
            <a:spLocks noGrp="1"/>
          </p:cNvSpPr>
          <p:nvPr>
            <p:ph type="body" sz="quarter" idx="17"/>
            <p:custDataLst>
              <p:tags r:id="rId2"/>
            </p:custDataLst>
          </p:nvPr>
        </p:nvSpPr>
        <p:spPr>
          <a:xfrm>
            <a:off x="1057910" y="4332605"/>
            <a:ext cx="3943350" cy="1092835"/>
          </a:xfrm>
          <a:prstGeom prst="plaque">
            <a:avLst/>
          </a:prstGeom>
          <a:solidFill>
            <a:schemeClr val="accent1">
              <a:lumMod val="20000"/>
              <a:lumOff val="80000"/>
            </a:schemeClr>
          </a:solidFill>
        </p:spPr>
        <p:txBody>
          <a:bodyPr/>
          <a:p>
            <a:r>
              <a:rPr altLang="en-US" sz="2400"/>
              <a:t>播州区人民医院</a:t>
            </a:r>
            <a:r>
              <a:rPr altLang="zh-CN" sz="2400"/>
              <a:t>     </a:t>
            </a:r>
            <a:r>
              <a:rPr sz="2400"/>
              <a:t>产科</a:t>
            </a:r>
            <a:endParaRPr sz="24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运动形式</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妊娠期使用胰岛素治疗者，运动时要做好</a:t>
            </a:r>
            <a:r>
              <a:rPr lang="zh-CN" altLang="en-US" b="1" u="sng">
                <a:solidFill>
                  <a:schemeClr val="tx1"/>
                </a:solidFill>
              </a:rPr>
              <a:t>低血糖的防范</a:t>
            </a:r>
            <a:r>
              <a:rPr lang="zh-CN" altLang="en-US">
                <a:solidFill>
                  <a:schemeClr val="tx1"/>
                </a:solidFill>
              </a:rPr>
              <a:t>。</a:t>
            </a:r>
            <a:endParaRPr lang="zh-CN" altLang="en-US">
              <a:solidFill>
                <a:schemeClr val="tx1"/>
              </a:solidFill>
            </a:endParaRPr>
          </a:p>
          <a:p>
            <a:pPr>
              <a:lnSpc>
                <a:spcPct val="150000"/>
              </a:lnSpc>
            </a:pPr>
            <a:r>
              <a:rPr lang="zh-CN" altLang="en-US">
                <a:solidFill>
                  <a:schemeClr val="tx1"/>
                </a:solidFill>
              </a:rPr>
              <a:t>有氧运动及抗阻力运动均是妊娠期可接受的运动形式。妊娠期进行有氧运动结合抗阻力运动的混合运动模式比单独进行有氧运动更能改善妊娠结局。推荐的运动形式包括</a:t>
            </a:r>
            <a:r>
              <a:rPr lang="zh-CN" altLang="en-US" b="1">
                <a:solidFill>
                  <a:schemeClr val="accent1">
                    <a:lumMod val="50000"/>
                  </a:schemeClr>
                </a:solidFill>
              </a:rPr>
              <a:t>步行、快走、游泳、固定式自行车运动、瑜伽、慢跑和力量训练</a:t>
            </a:r>
            <a:r>
              <a:rPr lang="zh-CN" altLang="en-US">
                <a:solidFill>
                  <a:schemeClr val="tx1"/>
                </a:solidFill>
              </a:rPr>
              <a:t>。</a:t>
            </a:r>
            <a:endParaRPr lang="zh-CN" altLang="en-US">
              <a:solidFill>
                <a:schemeClr val="tx1"/>
              </a:solidFill>
            </a:endParaRPr>
          </a:p>
          <a:p>
            <a:pPr>
              <a:lnSpc>
                <a:spcPct val="150000"/>
              </a:lnSpc>
            </a:pPr>
            <a:r>
              <a:rPr lang="zh-CN" altLang="en-US">
                <a:solidFill>
                  <a:schemeClr val="tx1"/>
                </a:solidFill>
              </a:rPr>
              <a:t>妊娠期应避免引起静脉回流减少和低血压的体位，如仰卧位运动。</a:t>
            </a:r>
            <a:endParaRPr lang="zh-CN" altLang="en-US">
              <a:solidFill>
                <a:schemeClr val="tx1"/>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药物控糖</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a:solidFill>
                  <a:schemeClr val="tx1"/>
                </a:solidFill>
              </a:rPr>
              <a:t>胰岛素的应用指征</a:t>
            </a:r>
            <a:endParaRPr lang="zh-CN" altLang="en-US">
              <a:solidFill>
                <a:schemeClr val="tx1"/>
              </a:solidFill>
            </a:endParaRPr>
          </a:p>
          <a:p>
            <a:pPr>
              <a:lnSpc>
                <a:spcPct val="200000"/>
              </a:lnSpc>
            </a:pPr>
            <a:r>
              <a:rPr lang="zh-CN" altLang="en-US">
                <a:solidFill>
                  <a:schemeClr val="tx1"/>
                </a:solidFill>
              </a:rPr>
              <a:t>建议</a:t>
            </a:r>
            <a:r>
              <a:rPr lang="en-US" altLang="zh-CN">
                <a:solidFill>
                  <a:schemeClr val="tx1"/>
                </a:solidFill>
              </a:rPr>
              <a:t>PGDM </a:t>
            </a:r>
            <a:r>
              <a:rPr lang="zh-CN" altLang="en-US">
                <a:solidFill>
                  <a:schemeClr val="tx1"/>
                </a:solidFill>
              </a:rPr>
              <a:t>孕妇孕前或早孕期改用胰岛素控制血糖，推荐采用基础胰岛素</a:t>
            </a:r>
            <a:r>
              <a:rPr lang="en-US" altLang="zh-CN">
                <a:solidFill>
                  <a:schemeClr val="tx1"/>
                </a:solidFill>
              </a:rPr>
              <a:t>(</a:t>
            </a:r>
            <a:r>
              <a:rPr lang="zh-CN" altLang="en-US">
                <a:solidFill>
                  <a:schemeClr val="tx1"/>
                </a:solidFill>
              </a:rPr>
              <a:t>长效或中效</a:t>
            </a:r>
            <a:r>
              <a:rPr lang="en-US" altLang="zh-CN">
                <a:solidFill>
                  <a:schemeClr val="tx1"/>
                </a:solidFill>
              </a:rPr>
              <a:t>)</a:t>
            </a:r>
            <a:r>
              <a:rPr lang="zh-CN" altLang="en-US">
                <a:solidFill>
                  <a:schemeClr val="tx1"/>
                </a:solidFill>
              </a:rPr>
              <a:t>联合餐前超短效或短效胰岛素的强化胰岛素治疗方案。</a:t>
            </a:r>
            <a:endParaRPr lang="zh-CN" altLang="en-US">
              <a:solidFill>
                <a:schemeClr val="tx1"/>
              </a:solidFill>
            </a:endParaRPr>
          </a:p>
          <a:p>
            <a:pPr>
              <a:lnSpc>
                <a:spcPct val="200000"/>
              </a:lnSpc>
            </a:pPr>
            <a:r>
              <a:rPr lang="en-US" altLang="zh-CN">
                <a:solidFill>
                  <a:schemeClr val="tx1"/>
                </a:solidFill>
              </a:rPr>
              <a:t>GDM </a:t>
            </a:r>
            <a:r>
              <a:rPr lang="zh-CN" altLang="en-US">
                <a:solidFill>
                  <a:schemeClr val="tx1"/>
                </a:solidFill>
              </a:rPr>
              <a:t>孕妇饮食加运动管理血糖不达标，或调整饮食后出现饥饿性酮症、增加热量摄入血糖又超过妊娠期控制标准者，应及时加用胰岛素治疗。</a:t>
            </a:r>
            <a:endParaRPr lang="zh-CN" altLang="en-US">
              <a:solidFill>
                <a:schemeClr val="tx1"/>
              </a:solidFill>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175260"/>
            <a:ext cx="10515600" cy="6440805"/>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a:solidFill>
                  <a:schemeClr val="tx1"/>
                </a:solidFill>
              </a:rPr>
              <a:t>妊娠期使用的胰岛素剂型及治疗方案</a:t>
            </a:r>
            <a:endParaRPr lang="zh-CN" altLang="en-US">
              <a:solidFill>
                <a:schemeClr val="tx1"/>
              </a:solidFill>
            </a:endParaRPr>
          </a:p>
          <a:p>
            <a:pPr>
              <a:lnSpc>
                <a:spcPct val="150000"/>
              </a:lnSpc>
            </a:pPr>
            <a:r>
              <a:rPr lang="en-US" altLang="zh-CN">
                <a:solidFill>
                  <a:schemeClr val="tx1"/>
                </a:solidFill>
              </a:rPr>
              <a:t>1.</a:t>
            </a:r>
            <a:r>
              <a:rPr lang="zh-CN" altLang="en-US">
                <a:solidFill>
                  <a:schemeClr val="tx1"/>
                </a:solidFill>
              </a:rPr>
              <a:t>妊娠期可以使用的胰岛素剂型包括超短效胰岛素、短效胰岛素、中效胰岛素和长效胰岛素。</a:t>
            </a:r>
            <a:endParaRPr lang="zh-CN" altLang="en-US">
              <a:solidFill>
                <a:schemeClr val="tx1"/>
              </a:solidFill>
            </a:endParaRPr>
          </a:p>
          <a:p>
            <a:pPr marL="0" indent="0">
              <a:lnSpc>
                <a:spcPct val="150000"/>
              </a:lnSpc>
              <a:buNone/>
            </a:pPr>
            <a:r>
              <a:rPr lang="zh-CN" altLang="en-US">
                <a:solidFill>
                  <a:schemeClr val="tx1"/>
                </a:solidFill>
              </a:rPr>
              <a:t>常用的胰岛素制剂及其特点如下</a:t>
            </a:r>
            <a:r>
              <a:rPr lang="en-US" altLang="zh-CN">
                <a:solidFill>
                  <a:schemeClr val="tx1"/>
                </a:solidFill>
              </a:rPr>
              <a:t>:</a:t>
            </a:r>
            <a:endParaRPr lang="en-US" altLang="zh-CN">
              <a:solidFill>
                <a:schemeClr val="tx1"/>
              </a:solidFill>
            </a:endParaRPr>
          </a:p>
          <a:p>
            <a:pPr>
              <a:lnSpc>
                <a:spcPct val="150000"/>
              </a:lnSpc>
            </a:pPr>
            <a:r>
              <a:rPr lang="en-US" altLang="zh-CN">
                <a:solidFill>
                  <a:schemeClr val="tx1"/>
                </a:solidFill>
              </a:rPr>
              <a:t>(1)</a:t>
            </a:r>
            <a:r>
              <a:rPr lang="zh-CN" altLang="en-US">
                <a:solidFill>
                  <a:schemeClr val="tx1"/>
                </a:solidFill>
              </a:rPr>
              <a:t>超短效人胰岛素类似物门冬胰岛素是已被我国国家食品药品监督管理局批准可以用于妊娠期的人胰岛素类似物。其特点是起效迅速、药效维持时间短。具有最强或最佳的降低餐后高血糖的作用，用于控制餐后血糖水平，不易发生低血糖。</a:t>
            </a:r>
            <a:endParaRPr lang="zh-CN" altLang="en-US">
              <a:solidFill>
                <a:schemeClr val="tx1"/>
              </a:solidFill>
            </a:endParaRPr>
          </a:p>
          <a:p>
            <a:pPr>
              <a:lnSpc>
                <a:spcPct val="150000"/>
              </a:lnSpc>
            </a:pPr>
            <a:r>
              <a:rPr lang="en-US" altLang="zh-CN">
                <a:solidFill>
                  <a:schemeClr val="tx1"/>
                </a:solidFill>
              </a:rPr>
              <a:t>(2)</a:t>
            </a:r>
            <a:r>
              <a:rPr lang="zh-CN" altLang="en-US">
                <a:solidFill>
                  <a:schemeClr val="tx1"/>
                </a:solidFill>
              </a:rPr>
              <a:t>短效胰岛素的特点是起效快，剂量易于调整，可以皮下、肌肉和静脉内注射使用。</a:t>
            </a:r>
            <a:endParaRPr lang="zh-CN" altLang="en-US">
              <a:solidFill>
                <a:schemeClr val="tx1"/>
              </a:solidFill>
            </a:endParaRPr>
          </a:p>
          <a:p>
            <a:pPr>
              <a:lnSpc>
                <a:spcPct val="150000"/>
              </a:lnSpc>
            </a:pPr>
            <a:r>
              <a:rPr lang="en-US" altLang="zh-CN">
                <a:solidFill>
                  <a:schemeClr val="tx1"/>
                </a:solidFill>
              </a:rPr>
              <a:t>（3）</a:t>
            </a:r>
            <a:r>
              <a:rPr lang="zh-CN" altLang="en-US">
                <a:solidFill>
                  <a:schemeClr val="tx1"/>
                </a:solidFill>
              </a:rPr>
              <a:t>长效胰岛素类似物可用于控制夜间血糖、空腹血糖和餐前血糖，已被国家食品药品监督管理局批准应用于妊娠期</a:t>
            </a:r>
            <a:endParaRPr lang="zh-CN" altLang="en-US">
              <a:solidFill>
                <a:schemeClr val="tx1"/>
              </a:solidFill>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1129665"/>
            <a:ext cx="10515600" cy="527431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妊娠期高血糖孕妇经饮食治疗</a:t>
            </a:r>
            <a:r>
              <a:rPr lang="en-US" altLang="zh-CN">
                <a:solidFill>
                  <a:schemeClr val="tx1"/>
                </a:solidFill>
              </a:rPr>
              <a:t>3~7d</a:t>
            </a:r>
            <a:r>
              <a:rPr lang="zh-CN" altLang="en-US">
                <a:solidFill>
                  <a:schemeClr val="tx1"/>
                </a:solidFill>
              </a:rPr>
              <a:t>后，应行</a:t>
            </a:r>
            <a:r>
              <a:rPr lang="en-US" altLang="zh-CN" b="1">
                <a:solidFill>
                  <a:schemeClr val="accent1">
                    <a:lumMod val="50000"/>
                  </a:schemeClr>
                </a:solidFill>
              </a:rPr>
              <a:t>24h</a:t>
            </a:r>
            <a:r>
              <a:rPr lang="zh-CN" altLang="en-US" b="1">
                <a:solidFill>
                  <a:schemeClr val="accent1">
                    <a:lumMod val="50000"/>
                  </a:schemeClr>
                </a:solidFill>
              </a:rPr>
              <a:t>血糖轮廓试验</a:t>
            </a:r>
            <a:r>
              <a:rPr lang="en-US" altLang="zh-CN">
                <a:solidFill>
                  <a:schemeClr val="tx1"/>
                </a:solidFill>
              </a:rPr>
              <a:t>(</a:t>
            </a:r>
            <a:r>
              <a:rPr lang="zh-CN" altLang="en-US">
                <a:solidFill>
                  <a:schemeClr val="tx1"/>
                </a:solidFill>
              </a:rPr>
              <a:t>末梢血糖</a:t>
            </a:r>
            <a:r>
              <a:rPr lang="en-US" altLang="zh-CN">
                <a:solidFill>
                  <a:schemeClr val="tx1"/>
                </a:solidFill>
              </a:rPr>
              <a:t>)</a:t>
            </a:r>
            <a:r>
              <a:rPr lang="zh-CN" altLang="en-US">
                <a:solidFill>
                  <a:schemeClr val="tx1"/>
                </a:solidFill>
              </a:rPr>
              <a:t>，包括夜间血糖、三餐前</a:t>
            </a:r>
            <a:r>
              <a:rPr lang="en-US" altLang="zh-CN">
                <a:solidFill>
                  <a:schemeClr val="tx1"/>
                </a:solidFill>
              </a:rPr>
              <a:t>30min</a:t>
            </a:r>
            <a:r>
              <a:rPr lang="zh-CN" altLang="en-US">
                <a:solidFill>
                  <a:schemeClr val="tx1"/>
                </a:solidFill>
              </a:rPr>
              <a:t>血糖及三餐后</a:t>
            </a:r>
            <a:r>
              <a:rPr lang="en-US" altLang="zh-CN">
                <a:solidFill>
                  <a:schemeClr val="tx1"/>
                </a:solidFill>
              </a:rPr>
              <a:t>2h</a:t>
            </a:r>
            <a:r>
              <a:rPr lang="zh-CN" altLang="en-US">
                <a:solidFill>
                  <a:schemeClr val="tx1"/>
                </a:solidFill>
              </a:rPr>
              <a:t>血糖及尿酮体。</a:t>
            </a:r>
            <a:endParaRPr lang="zh-CN" altLang="en-US">
              <a:solidFill>
                <a:schemeClr val="tx1"/>
              </a:solidFill>
            </a:endParaRPr>
          </a:p>
          <a:p>
            <a:pPr>
              <a:lnSpc>
                <a:spcPct val="150000"/>
              </a:lnSpc>
            </a:pPr>
            <a:r>
              <a:rPr lang="zh-CN" altLang="en-US">
                <a:solidFill>
                  <a:schemeClr val="tx1"/>
                </a:solidFill>
              </a:rPr>
              <a:t>如果空腹或餐前血糖</a:t>
            </a:r>
            <a:r>
              <a:rPr lang="en-US" altLang="zh-CN">
                <a:solidFill>
                  <a:schemeClr val="tx1"/>
                </a:solidFill>
              </a:rPr>
              <a:t>≥5.3 mmo1/L</a:t>
            </a:r>
            <a:r>
              <a:rPr lang="zh-CN" altLang="en-US">
                <a:solidFill>
                  <a:schemeClr val="tx1"/>
                </a:solidFill>
              </a:rPr>
              <a:t>，或餐后</a:t>
            </a:r>
            <a:r>
              <a:rPr lang="en-US" altLang="zh-CN">
                <a:solidFill>
                  <a:schemeClr val="tx1"/>
                </a:solidFill>
              </a:rPr>
              <a:t>2h</a:t>
            </a:r>
            <a:r>
              <a:rPr lang="zh-CN" altLang="en-US">
                <a:solidFill>
                  <a:schemeClr val="tx1"/>
                </a:solidFill>
              </a:rPr>
              <a:t>血糖</a:t>
            </a:r>
            <a:r>
              <a:rPr lang="en-US" altLang="zh-CN">
                <a:solidFill>
                  <a:schemeClr val="tx1"/>
                </a:solidFill>
              </a:rPr>
              <a:t>≥6.7 mmo1/L</a:t>
            </a:r>
            <a:r>
              <a:rPr lang="zh-CN" altLang="en-US">
                <a:solidFill>
                  <a:schemeClr val="tx1"/>
                </a:solidFill>
              </a:rPr>
              <a:t>，或调整饮食后出现饥饿性酮症，增加热量摄入后血糖又超过孕期标准者，</a:t>
            </a:r>
            <a:r>
              <a:rPr lang="zh-CN" altLang="en-US" b="1">
                <a:solidFill>
                  <a:schemeClr val="accent1">
                    <a:lumMod val="50000"/>
                  </a:schemeClr>
                </a:solidFill>
              </a:rPr>
              <a:t>应及时加用胰岛素治疗</a:t>
            </a:r>
            <a:r>
              <a:rPr lang="zh-CN" altLang="en-US">
                <a:solidFill>
                  <a:schemeClr val="tx1"/>
                </a:solidFill>
              </a:rPr>
              <a:t>。根据孕期血糖监测的结果制定胰岛素治疗方案。</a:t>
            </a:r>
            <a:endParaRPr lang="zh-CN" altLang="en-US">
              <a:solidFill>
                <a:schemeClr val="tx1"/>
              </a:solidFill>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610870"/>
            <a:ext cx="10515600" cy="5566410"/>
          </a:xfrm>
          <a:prstGeom prst="rect">
            <a:avLst/>
          </a:prstGeom>
        </p:spPr>
        <p:txBody>
          <a:bodyPr vert="horz" lIns="91440" tIns="45720" rIns="91440" bIns="45720" rtlCol="0">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a:solidFill>
                  <a:schemeClr val="tx1"/>
                </a:solidFill>
              </a:rPr>
              <a:t>(1)</a:t>
            </a:r>
            <a:r>
              <a:rPr lang="zh-CN" altLang="en-US">
                <a:solidFill>
                  <a:schemeClr val="tx1"/>
                </a:solidFill>
              </a:rPr>
              <a:t>基础胰岛素治疗方案适用于空腹血糖或餐前血糖高的孕妇，选择在睡前注射长效胰岛素、或者早餐前和睡前</a:t>
            </a:r>
            <a:r>
              <a:rPr lang="en-US" altLang="zh-CN">
                <a:solidFill>
                  <a:schemeClr val="tx1"/>
                </a:solidFill>
              </a:rPr>
              <a:t>2</a:t>
            </a:r>
            <a:r>
              <a:rPr lang="zh-CN" altLang="en-US">
                <a:solidFill>
                  <a:schemeClr val="tx1"/>
                </a:solidFill>
              </a:rPr>
              <a:t>次注射</a:t>
            </a:r>
            <a:r>
              <a:rPr lang="en-US" altLang="zh-CN">
                <a:solidFill>
                  <a:schemeClr val="tx1"/>
                </a:solidFill>
              </a:rPr>
              <a:t>NPH</a:t>
            </a:r>
            <a:r>
              <a:rPr lang="zh-CN" altLang="en-US">
                <a:solidFill>
                  <a:schemeClr val="tx1"/>
                </a:solidFill>
              </a:rPr>
              <a:t>。</a:t>
            </a:r>
            <a:endParaRPr lang="zh-CN" altLang="en-US">
              <a:solidFill>
                <a:schemeClr val="tx1"/>
              </a:solidFill>
            </a:endParaRPr>
          </a:p>
          <a:p>
            <a:pPr>
              <a:lnSpc>
                <a:spcPct val="150000"/>
              </a:lnSpc>
            </a:pPr>
            <a:r>
              <a:rPr lang="en-US" altLang="zh-CN">
                <a:solidFill>
                  <a:schemeClr val="tx1"/>
                </a:solidFill>
              </a:rPr>
              <a:t>(2)</a:t>
            </a:r>
            <a:r>
              <a:rPr lang="zh-CN" altLang="en-US">
                <a:solidFill>
                  <a:schemeClr val="tx1"/>
                </a:solidFill>
              </a:rPr>
              <a:t>对于餐后血糖升高的孕妇，可选择餐前短效或超短效胰岛素治疗方案，即餐时或三餐前注射超短效或短效胰岛素。</a:t>
            </a:r>
            <a:endParaRPr lang="zh-CN" altLang="en-US">
              <a:solidFill>
                <a:schemeClr val="tx1"/>
              </a:solidFill>
            </a:endParaRPr>
          </a:p>
          <a:p>
            <a:pPr>
              <a:lnSpc>
                <a:spcPct val="150000"/>
              </a:lnSpc>
            </a:pPr>
            <a:endParaRPr lang="zh-CN" altLang="en-US">
              <a:solidFill>
                <a:schemeClr val="tx1"/>
              </a:solidFill>
            </a:endParaRPr>
          </a:p>
          <a:p>
            <a:pPr>
              <a:lnSpc>
                <a:spcPct val="150000"/>
              </a:lnSpc>
            </a:pPr>
            <a:r>
              <a:rPr lang="zh-CN" altLang="en-US">
                <a:solidFill>
                  <a:schemeClr val="tx1"/>
                </a:solidFill>
              </a:rPr>
              <a:t>胰岛素联合治疗方案是</a:t>
            </a:r>
            <a:r>
              <a:rPr lang="en-US" altLang="zh-CN">
                <a:solidFill>
                  <a:schemeClr val="tx1"/>
                </a:solidFill>
              </a:rPr>
              <a:t>“</a:t>
            </a:r>
            <a:r>
              <a:rPr lang="zh-CN" altLang="en-US">
                <a:solidFill>
                  <a:schemeClr val="tx1"/>
                </a:solidFill>
              </a:rPr>
              <a:t>长效或中效胰岛素</a:t>
            </a:r>
            <a:r>
              <a:rPr lang="en-US" altLang="zh-CN">
                <a:solidFill>
                  <a:schemeClr val="tx1"/>
                </a:solidFill>
              </a:rPr>
              <a:t>”</a:t>
            </a:r>
            <a:r>
              <a:rPr lang="zh-CN" altLang="en-US">
                <a:solidFill>
                  <a:schemeClr val="tx1"/>
                </a:solidFill>
              </a:rPr>
              <a:t>与</a:t>
            </a:r>
            <a:r>
              <a:rPr lang="en-US" altLang="zh-CN">
                <a:solidFill>
                  <a:schemeClr val="tx1"/>
                </a:solidFill>
              </a:rPr>
              <a:t>“</a:t>
            </a:r>
            <a:r>
              <a:rPr lang="zh-CN" altLang="en-US">
                <a:solidFill>
                  <a:schemeClr val="tx1"/>
                </a:solidFill>
              </a:rPr>
              <a:t>超短效或短效胰岛素</a:t>
            </a:r>
            <a:r>
              <a:rPr lang="en-US" altLang="zh-CN">
                <a:solidFill>
                  <a:schemeClr val="tx1"/>
                </a:solidFill>
              </a:rPr>
              <a:t>”</a:t>
            </a:r>
            <a:r>
              <a:rPr lang="zh-CN" altLang="en-US">
                <a:solidFill>
                  <a:schemeClr val="tx1"/>
                </a:solidFill>
              </a:rPr>
              <a:t>联合应用的一种方法，即三餐前注射短效或超短效胰岛素，睡前注射长效胰岛素或</a:t>
            </a:r>
            <a:r>
              <a:rPr lang="en-US" altLang="zh-CN">
                <a:solidFill>
                  <a:schemeClr val="tx1"/>
                </a:solidFill>
              </a:rPr>
              <a:t>NPH</a:t>
            </a:r>
            <a:r>
              <a:rPr lang="zh-CN" altLang="en-US">
                <a:solidFill>
                  <a:schemeClr val="tx1"/>
                </a:solidFill>
              </a:rPr>
              <a:t>，适用于空腹和餐后血糖均不达标的孕妇。</a:t>
            </a:r>
            <a:endParaRPr lang="zh-CN" altLang="en-US">
              <a:solidFill>
                <a:schemeClr val="tx1"/>
              </a:solidFill>
            </a:endParaRPr>
          </a:p>
          <a:p>
            <a:pPr>
              <a:lnSpc>
                <a:spcPct val="150000"/>
              </a:lnSpc>
            </a:pPr>
            <a:r>
              <a:rPr lang="zh-CN" altLang="en-US">
                <a:solidFill>
                  <a:schemeClr val="tx1"/>
                </a:solidFill>
              </a:rPr>
              <a:t>由于妊娠期餐后血糖升高较为显著，一般不常规推荐应用预混胰岛素。妊娠合并</a:t>
            </a:r>
            <a:r>
              <a:rPr lang="en-US" altLang="zh-CN">
                <a:solidFill>
                  <a:schemeClr val="tx1"/>
                </a:solidFill>
              </a:rPr>
              <a:t>T1DM</a:t>
            </a:r>
            <a:r>
              <a:rPr lang="zh-CN" altLang="en-US">
                <a:solidFill>
                  <a:schemeClr val="tx1"/>
                </a:solidFill>
              </a:rPr>
              <a:t>或者少数合并</a:t>
            </a:r>
            <a:r>
              <a:rPr lang="en-US" altLang="zh-CN">
                <a:solidFill>
                  <a:schemeClr val="tx1"/>
                </a:solidFill>
              </a:rPr>
              <a:t>T2DM</a:t>
            </a:r>
            <a:r>
              <a:rPr lang="zh-CN" altLang="en-US">
                <a:solidFill>
                  <a:schemeClr val="tx1"/>
                </a:solidFill>
              </a:rPr>
              <a:t>血糖控制不理想的孕妇，可考虑使用胰岛素泵控制血糖。</a:t>
            </a:r>
            <a:endParaRPr lang="zh-CN" altLang="en-US">
              <a:solidFill>
                <a:schemeClr val="tx1"/>
              </a:solidFill>
            </a:endParaRPr>
          </a:p>
          <a:p>
            <a:endParaRPr lang="zh-CN" altLang="en-US">
              <a:solidFill>
                <a:schemeClr val="tx1"/>
              </a:solidFill>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932815"/>
            <a:ext cx="10515600" cy="524446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胰岛素添加和调整的原则</a:t>
            </a:r>
            <a:r>
              <a:rPr lang="en-US" altLang="zh-CN">
                <a:solidFill>
                  <a:schemeClr val="tx1"/>
                </a:solidFill>
              </a:rPr>
              <a:t>:</a:t>
            </a:r>
            <a:r>
              <a:rPr lang="zh-CN" altLang="en-US">
                <a:solidFill>
                  <a:schemeClr val="tx1"/>
                </a:solidFill>
              </a:rPr>
              <a:t>根据血糖监测的结果，选择个体化的胰岛素治疗方案。依据血糖控制的靶目标，结合孕妇体重，按照每</a:t>
            </a:r>
            <a:r>
              <a:rPr lang="en-US" altLang="zh-CN">
                <a:solidFill>
                  <a:schemeClr val="tx1"/>
                </a:solidFill>
              </a:rPr>
              <a:t>2~4U</a:t>
            </a:r>
            <a:r>
              <a:rPr lang="zh-CN" altLang="en-US">
                <a:solidFill>
                  <a:schemeClr val="tx1"/>
                </a:solidFill>
              </a:rPr>
              <a:t>胰岛素降低</a:t>
            </a:r>
            <a:r>
              <a:rPr lang="en-US" altLang="zh-CN">
                <a:solidFill>
                  <a:schemeClr val="tx1"/>
                </a:solidFill>
              </a:rPr>
              <a:t>1 mmo1/L</a:t>
            </a:r>
            <a:r>
              <a:rPr lang="zh-CN" altLang="en-US">
                <a:solidFill>
                  <a:schemeClr val="tx1"/>
                </a:solidFill>
              </a:rPr>
              <a:t>血糖的原则进行调整。</a:t>
            </a:r>
            <a:endParaRPr lang="zh-CN" altLang="en-US">
              <a:solidFill>
                <a:schemeClr val="tx1"/>
              </a:solidFill>
            </a:endParaRPr>
          </a:p>
          <a:p>
            <a:pPr>
              <a:lnSpc>
                <a:spcPct val="200000"/>
              </a:lnSpc>
            </a:pPr>
            <a:r>
              <a:rPr lang="zh-CN" altLang="en-US">
                <a:solidFill>
                  <a:schemeClr val="tx1"/>
                </a:solidFill>
              </a:rPr>
              <a:t>妊娠合并</a:t>
            </a:r>
            <a:r>
              <a:rPr lang="en-US" altLang="zh-CN">
                <a:solidFill>
                  <a:schemeClr val="tx1"/>
                </a:solidFill>
              </a:rPr>
              <a:t>T1DM</a:t>
            </a:r>
            <a:r>
              <a:rPr lang="zh-CN" altLang="en-US">
                <a:solidFill>
                  <a:schemeClr val="tx1"/>
                </a:solidFill>
              </a:rPr>
              <a:t>妇女添加胰岛素时应警惕</a:t>
            </a:r>
            <a:r>
              <a:rPr lang="zh-CN" altLang="en-US" b="1" u="sng">
                <a:solidFill>
                  <a:schemeClr val="tx1"/>
                </a:solidFill>
              </a:rPr>
              <a:t>低血糖</a:t>
            </a:r>
            <a:r>
              <a:rPr lang="zh-CN" altLang="en-US">
                <a:solidFill>
                  <a:schemeClr val="tx1"/>
                </a:solidFill>
              </a:rPr>
              <a:t>的发生。</a:t>
            </a:r>
            <a:endParaRPr lang="zh-CN" altLang="en-US">
              <a:solidFill>
                <a:schemeClr val="tx1"/>
              </a:solidFill>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custDataLst>
              <p:tags r:id="rId1"/>
            </p:custDataLst>
          </p:nvPr>
        </p:nvSpPr>
        <p:spPr>
          <a:xfrm>
            <a:off x="838200" y="781685"/>
            <a:ext cx="10515600" cy="5395595"/>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a:solidFill>
                  <a:schemeClr val="tx1"/>
                </a:solidFill>
              </a:rPr>
              <a:t>清晨高血糖产生的原因有三方面</a:t>
            </a:r>
            <a:r>
              <a:rPr lang="en-US" altLang="zh-CN">
                <a:solidFill>
                  <a:schemeClr val="tx1"/>
                </a:solidFill>
              </a:rPr>
              <a:t>:</a:t>
            </a:r>
            <a:endParaRPr lang="en-US" altLang="zh-CN">
              <a:solidFill>
                <a:schemeClr val="tx1"/>
              </a:solidFill>
            </a:endParaRPr>
          </a:p>
          <a:p>
            <a:pPr marL="457200" indent="-457200">
              <a:lnSpc>
                <a:spcPct val="200000"/>
              </a:lnSpc>
              <a:buFont typeface="+mj-ea"/>
              <a:buAutoNum type="circleNumDbPlain"/>
            </a:pPr>
            <a:r>
              <a:rPr lang="zh-CN" altLang="en-US">
                <a:solidFill>
                  <a:schemeClr val="tx1"/>
                </a:solidFill>
              </a:rPr>
              <a:t>夜间胰岛素作用不足</a:t>
            </a:r>
            <a:endParaRPr lang="zh-CN" altLang="en-US">
              <a:solidFill>
                <a:schemeClr val="tx1"/>
              </a:solidFill>
            </a:endParaRPr>
          </a:p>
          <a:p>
            <a:pPr marL="457200" indent="-457200">
              <a:lnSpc>
                <a:spcPct val="200000"/>
              </a:lnSpc>
              <a:buFont typeface="+mj-ea"/>
              <a:buAutoNum type="circleNumDbPlain"/>
            </a:pPr>
            <a:r>
              <a:rPr lang="zh-CN" altLang="en-US">
                <a:solidFill>
                  <a:schemeClr val="tx1"/>
                </a:solidFill>
              </a:rPr>
              <a:t>黎明现象</a:t>
            </a:r>
            <a:endParaRPr lang="zh-CN" altLang="en-US">
              <a:solidFill>
                <a:schemeClr val="tx1"/>
              </a:solidFill>
            </a:endParaRPr>
          </a:p>
          <a:p>
            <a:pPr marL="457200" indent="-457200">
              <a:lnSpc>
                <a:spcPct val="200000"/>
              </a:lnSpc>
              <a:buFont typeface="+mj-ea"/>
              <a:buAutoNum type="circleNumDbPlain"/>
            </a:pPr>
            <a:r>
              <a:rPr lang="en-US" altLang="zh-CN">
                <a:solidFill>
                  <a:schemeClr val="tx1"/>
                </a:solidFill>
              </a:rPr>
              <a:t>omogyi</a:t>
            </a:r>
            <a:r>
              <a:rPr lang="zh-CN" altLang="en-US">
                <a:solidFill>
                  <a:schemeClr val="tx1"/>
                </a:solidFill>
              </a:rPr>
              <a:t>现象。</a:t>
            </a:r>
            <a:endParaRPr lang="zh-CN" altLang="en-US">
              <a:solidFill>
                <a:schemeClr val="tx1"/>
              </a:solidFill>
            </a:endParaRPr>
          </a:p>
          <a:p>
            <a:pPr marL="0" indent="0">
              <a:lnSpc>
                <a:spcPct val="200000"/>
              </a:lnSpc>
              <a:buNone/>
            </a:pPr>
            <a:r>
              <a:rPr lang="zh-CN" altLang="en-US">
                <a:solidFill>
                  <a:schemeClr val="tx1"/>
                </a:solidFill>
              </a:rPr>
              <a:t>前两种情况必须在睡前增加中效胰岛素的用量，而</a:t>
            </a:r>
            <a:r>
              <a:rPr lang="en-US" altLang="zh-CN">
                <a:solidFill>
                  <a:schemeClr val="tx1"/>
                </a:solidFill>
              </a:rPr>
              <a:t>Somogyi</a:t>
            </a:r>
            <a:r>
              <a:rPr lang="zh-CN" altLang="en-US">
                <a:solidFill>
                  <a:schemeClr val="tx1"/>
                </a:solidFill>
              </a:rPr>
              <a:t>现象应减少睡前中效胰岛素的用量。</a:t>
            </a:r>
            <a:endParaRPr lang="zh-CN" altLang="en-US">
              <a:solidFill>
                <a:schemeClr val="tx1"/>
              </a:solidFill>
            </a:endParaRPr>
          </a:p>
          <a:p>
            <a:pPr>
              <a:lnSpc>
                <a:spcPct val="200000"/>
              </a:lnSpc>
            </a:pPr>
            <a:endParaRPr lang="zh-CN" altLang="en-US">
              <a:solidFill>
                <a:schemeClr val="tx1"/>
              </a:solidFill>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title"/>
            <p:custDataLst>
              <p:tags r:id="rId1"/>
            </p:custDataLst>
          </p:nvPr>
        </p:nvSpPr>
        <p:spPr/>
        <p:txBody>
          <a:bodyPr/>
          <a:p>
            <a:pPr marL="0" indent="0" algn="r">
              <a:lnSpc>
                <a:spcPct val="100000"/>
              </a:lnSpc>
              <a:spcBef>
                <a:spcPts val="0"/>
              </a:spcBef>
              <a:spcAft>
                <a:spcPts val="0"/>
              </a:spcAft>
              <a:buSzPct val="100000"/>
            </a:pPr>
            <a:r>
              <a:rPr altLang="en-US" sz="5400"/>
              <a:t>孕期怎么</a:t>
            </a:r>
            <a:r>
              <a:rPr lang="zh-CN" sz="5400"/>
              <a:t>监测</a:t>
            </a:r>
            <a:endParaRPr altLang="en-US" sz="5400"/>
          </a:p>
        </p:txBody>
      </p:sp>
      <p:sp>
        <p:nvSpPr>
          <p:cNvPr id="7" name="节编号"/>
          <p:cNvSpPr>
            <a:spLocks noGrp="1"/>
          </p:cNvSpPr>
          <p:nvPr>
            <p:ph type="body" sz="quarter" idx="13"/>
            <p:custDataLst>
              <p:tags r:id="rId2"/>
            </p:custDataLst>
          </p:nvPr>
        </p:nvSpPr>
        <p:spPr/>
        <p:txBody>
          <a:bodyPr>
            <a:normAutofit lnSpcReduction="10000"/>
          </a:bodyPr>
          <a:p>
            <a:r>
              <a:rPr lang="en-US" altLang="en-US"/>
              <a:t>03</a:t>
            </a:r>
            <a:endParaRPr lang="en-US" altLang="en-US"/>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custDataLst>
              <p:tags r:id="rId1"/>
            </p:custDataLst>
          </p:nvPr>
        </p:nvPicPr>
        <p:blipFill>
          <a:blip r:embed="rId2"/>
          <a:stretch>
            <a:fillRect/>
          </a:stretch>
        </p:blipFill>
        <p:spPr>
          <a:xfrm>
            <a:off x="9027160" y="3713480"/>
            <a:ext cx="2918460" cy="2461895"/>
          </a:xfrm>
          <a:prstGeom prst="rect">
            <a:avLst/>
          </a:prstGeom>
        </p:spPr>
      </p:pic>
      <p:sp>
        <p:nvSpPr>
          <p:cNvPr id="8" name="标题 7"/>
          <p:cNvSpPr>
            <a:spLocks noGrp="1"/>
          </p:cNvSpPr>
          <p:nvPr>
            <p:ph type="title"/>
            <p:custDataLst>
              <p:tags r:id="rId3"/>
            </p:custDataLst>
          </p:nvPr>
        </p:nvSpPr>
        <p:spPr/>
        <p:txBody>
          <a:bodyPr vert="horz" wrap="square" lIns="0" tIns="0" rIns="0" bIns="0" rtlCol="0" anchor="b">
            <a:normAutofit/>
          </a:bodyPr>
          <a:lstStyle>
            <a:lvl1pPr>
              <a:defRPr b="0"/>
            </a:lvl1pPr>
          </a:lstStyle>
          <a:p>
            <a:pPr lvl="0" algn="l">
              <a:buClrTx/>
              <a:buSzTx/>
              <a:buFontTx/>
            </a:pPr>
            <a:r>
              <a:rPr lang="zh-CN" altLang="en-US">
                <a:solidFill>
                  <a:schemeClr val="tx1"/>
                </a:solidFill>
                <a:sym typeface="+mn-ea"/>
              </a:rPr>
              <a:t>胎儿情况监测</a:t>
            </a:r>
            <a:endParaRPr lang="zh-CN" altLang="en-US" dirty="0">
              <a:sym typeface="+mn-ea"/>
            </a:endParaRPr>
          </a:p>
        </p:txBody>
      </p:sp>
      <p:sp>
        <p:nvSpPr>
          <p:cNvPr id="5" name="内容占位符 2"/>
          <p:cNvSpPr>
            <a:spLocks noGrp="1"/>
          </p:cNvSpPr>
          <p:nvPr>
            <p:custDataLst>
              <p:tags r:id="rId4"/>
            </p:custDataLst>
          </p:nvPr>
        </p:nvSpPr>
        <p:spPr>
          <a:xfrm>
            <a:off x="695960" y="1301750"/>
            <a:ext cx="83312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a:solidFill>
                  <a:schemeClr val="tx1"/>
                </a:solidFill>
              </a:rPr>
              <a:t> 1   </a:t>
            </a:r>
            <a:r>
              <a:rPr lang="zh-CN" altLang="en-US">
                <a:solidFill>
                  <a:schemeClr val="tx1"/>
                </a:solidFill>
              </a:rPr>
              <a:t>孕妇每</a:t>
            </a:r>
            <a:r>
              <a:rPr lang="en-US" altLang="zh-CN">
                <a:solidFill>
                  <a:schemeClr val="tx1"/>
                </a:solidFill>
              </a:rPr>
              <a:t>1</a:t>
            </a:r>
            <a:r>
              <a:rPr lang="zh-CN" altLang="en-US">
                <a:solidFill>
                  <a:schemeClr val="tx1"/>
                </a:solidFill>
              </a:rPr>
              <a:t>～</a:t>
            </a:r>
            <a:r>
              <a:rPr lang="en-US" altLang="zh-CN">
                <a:solidFill>
                  <a:schemeClr val="tx1"/>
                </a:solidFill>
              </a:rPr>
              <a:t>3</a:t>
            </a:r>
            <a:r>
              <a:rPr lang="zh-CN" altLang="en-US">
                <a:solidFill>
                  <a:schemeClr val="tx1"/>
                </a:solidFill>
              </a:rPr>
              <a:t>周去医院产检，每</a:t>
            </a:r>
            <a:r>
              <a:rPr lang="en-US" altLang="zh-CN">
                <a:solidFill>
                  <a:schemeClr val="tx1"/>
                </a:solidFill>
              </a:rPr>
              <a:t>1</a:t>
            </a:r>
            <a:r>
              <a:rPr lang="zh-CN" altLang="en-US">
                <a:solidFill>
                  <a:schemeClr val="tx1"/>
                </a:solidFill>
              </a:rPr>
              <a:t>～</a:t>
            </a:r>
            <a:r>
              <a:rPr lang="en-US" altLang="zh-CN">
                <a:solidFill>
                  <a:schemeClr val="tx1"/>
                </a:solidFill>
              </a:rPr>
              <a:t>2</a:t>
            </a:r>
            <a:r>
              <a:rPr lang="zh-CN" altLang="en-US">
                <a:solidFill>
                  <a:schemeClr val="tx1"/>
                </a:solidFill>
              </a:rPr>
              <a:t>周测量</a:t>
            </a:r>
            <a:r>
              <a:rPr lang="en-US" altLang="zh-CN">
                <a:solidFill>
                  <a:schemeClr val="tx1"/>
                </a:solidFill>
              </a:rPr>
              <a:t>1</a:t>
            </a:r>
            <a:r>
              <a:rPr lang="zh-CN" altLang="en-US">
                <a:solidFill>
                  <a:schemeClr val="tx1"/>
                </a:solidFill>
              </a:rPr>
              <a:t>次体重、血压及尿蛋白。</a:t>
            </a:r>
            <a:endParaRPr lang="zh-CN" altLang="en-US">
              <a:solidFill>
                <a:schemeClr val="tx1"/>
              </a:solidFill>
            </a:endParaRPr>
          </a:p>
          <a:p>
            <a:pPr marL="0" indent="0">
              <a:lnSpc>
                <a:spcPct val="200000"/>
              </a:lnSpc>
              <a:buNone/>
            </a:pPr>
            <a:r>
              <a:rPr lang="en-US" altLang="zh-CN">
                <a:solidFill>
                  <a:schemeClr val="tx1"/>
                </a:solidFill>
              </a:rPr>
              <a:t> 2   </a:t>
            </a:r>
            <a:r>
              <a:rPr lang="zh-CN" altLang="en-US">
                <a:solidFill>
                  <a:schemeClr val="tx1"/>
                </a:solidFill>
              </a:rPr>
              <a:t>自诊断</a:t>
            </a:r>
            <a:r>
              <a:rPr lang="en-US" altLang="zh-CN">
                <a:solidFill>
                  <a:schemeClr val="tx1"/>
                </a:solidFill>
              </a:rPr>
              <a:t>GDM</a:t>
            </a:r>
            <a:r>
              <a:rPr lang="zh-CN" altLang="en-US">
                <a:solidFill>
                  <a:schemeClr val="tx1"/>
                </a:solidFill>
              </a:rPr>
              <a:t>至足月期间，每</a:t>
            </a:r>
            <a:r>
              <a:rPr lang="en-US" altLang="zh-CN">
                <a:solidFill>
                  <a:schemeClr val="tx1"/>
                </a:solidFill>
              </a:rPr>
              <a:t>2</a:t>
            </a:r>
            <a:r>
              <a:rPr lang="zh-CN" altLang="en-US">
                <a:solidFill>
                  <a:schemeClr val="tx1"/>
                </a:solidFill>
              </a:rPr>
              <a:t>～</a:t>
            </a:r>
            <a:r>
              <a:rPr lang="en-US" altLang="zh-CN">
                <a:solidFill>
                  <a:schemeClr val="tx1"/>
                </a:solidFill>
              </a:rPr>
              <a:t>4</a:t>
            </a:r>
            <a:r>
              <a:rPr lang="zh-CN" altLang="en-US">
                <a:solidFill>
                  <a:schemeClr val="tx1"/>
                </a:solidFill>
              </a:rPr>
              <a:t>周超声测量</a:t>
            </a:r>
            <a:r>
              <a:rPr lang="en-US" altLang="zh-CN">
                <a:solidFill>
                  <a:schemeClr val="tx1"/>
                </a:solidFill>
              </a:rPr>
              <a:t>1</a:t>
            </a:r>
            <a:r>
              <a:rPr lang="zh-CN" altLang="en-US">
                <a:solidFill>
                  <a:schemeClr val="tx1"/>
                </a:solidFill>
              </a:rPr>
              <a:t>次胎儿大小，评估母亲血糖控制对胎儿生长率和羊水量的影响，在妊娠</a:t>
            </a:r>
            <a:r>
              <a:rPr lang="en-US" altLang="zh-CN">
                <a:solidFill>
                  <a:schemeClr val="tx1"/>
                </a:solidFill>
              </a:rPr>
              <a:t>36</a:t>
            </a:r>
            <a:r>
              <a:rPr lang="zh-CN" altLang="en-US">
                <a:solidFill>
                  <a:schemeClr val="tx1"/>
                </a:solidFill>
              </a:rPr>
              <a:t>周开始每周评估胎儿健康。</a:t>
            </a:r>
            <a:endParaRPr lang="zh-CN" altLang="en-US">
              <a:solidFill>
                <a:schemeClr val="tx1"/>
              </a:solidFill>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custDataLst>
              <p:tags r:id="rId1"/>
            </p:custDataLst>
          </p:nvPr>
        </p:nvSpPr>
        <p:spPr>
          <a:xfrm>
            <a:off x="838200" y="365125"/>
            <a:ext cx="10515600" cy="1325563"/>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sym typeface="+mn-ea"/>
              </a:rPr>
              <a:t>血糖监测</a:t>
            </a:r>
            <a:endParaRPr lang="zh-CN" altLang="en-US">
              <a:solidFill>
                <a:schemeClr val="tx1"/>
              </a:solidFill>
            </a:endParaRPr>
          </a:p>
        </p:txBody>
      </p:sp>
      <p:sp>
        <p:nvSpPr>
          <p:cNvPr id="5" name="内容占位符 2"/>
          <p:cNvSpPr>
            <a:spLocks noGrp="1"/>
          </p:cNvSpPr>
          <p:nvPr>
            <p:custDataLst>
              <p:tags r:id="rId2"/>
            </p:custDataLst>
          </p:nvPr>
        </p:nvSpPr>
        <p:spPr>
          <a:xfrm>
            <a:off x="838200" y="1825625"/>
            <a:ext cx="10515600" cy="4351338"/>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a:solidFill>
                  <a:schemeClr val="tx1"/>
                </a:solidFill>
              </a:rPr>
              <a:t>1  </a:t>
            </a:r>
            <a:r>
              <a:rPr lang="zh-CN" altLang="en-US">
                <a:solidFill>
                  <a:schemeClr val="tx1"/>
                </a:solidFill>
              </a:rPr>
              <a:t>自我血糖监测：即每日多次自测末梢血血糖水平，有利于对血糖进行严格控制。注意测前用肥皂洗手、时间准确、酒精消毒待干。</a:t>
            </a:r>
            <a:endParaRPr lang="zh-CN" altLang="en-US">
              <a:solidFill>
                <a:schemeClr val="tx1"/>
              </a:solidFill>
            </a:endParaRPr>
          </a:p>
          <a:p>
            <a:pPr marL="0" indent="0">
              <a:lnSpc>
                <a:spcPct val="150000"/>
              </a:lnSpc>
              <a:buNone/>
            </a:pPr>
            <a:r>
              <a:rPr lang="en-US" altLang="zh-CN">
                <a:solidFill>
                  <a:schemeClr val="tx1"/>
                </a:solidFill>
              </a:rPr>
              <a:t>2   </a:t>
            </a:r>
            <a:r>
              <a:rPr lang="zh-CN" altLang="en-US">
                <a:solidFill>
                  <a:schemeClr val="tx1"/>
                </a:solidFill>
              </a:rPr>
              <a:t>每日监测频率和时间：</a:t>
            </a:r>
            <a:r>
              <a:rPr lang="en-US" altLang="zh-CN">
                <a:solidFill>
                  <a:schemeClr val="tx1"/>
                </a:solidFill>
              </a:rPr>
              <a:t>FIGO</a:t>
            </a:r>
            <a:r>
              <a:rPr lang="zh-CN" altLang="en-US">
                <a:solidFill>
                  <a:schemeClr val="tx1"/>
                </a:solidFill>
              </a:rPr>
              <a:t>建议所有</a:t>
            </a:r>
            <a:r>
              <a:rPr lang="en-US" altLang="zh-CN">
                <a:solidFill>
                  <a:schemeClr val="tx1"/>
                </a:solidFill>
              </a:rPr>
              <a:t>GDM</a:t>
            </a:r>
            <a:r>
              <a:rPr lang="zh-CN" altLang="en-US">
                <a:solidFill>
                  <a:schemeClr val="tx1"/>
                </a:solidFill>
              </a:rPr>
              <a:t>孕妇每天自我检测</a:t>
            </a:r>
            <a:r>
              <a:rPr lang="en-US" altLang="zh-CN">
                <a:solidFill>
                  <a:schemeClr val="tx1"/>
                </a:solidFill>
              </a:rPr>
              <a:t>3</a:t>
            </a:r>
            <a:r>
              <a:rPr lang="zh-CN" altLang="en-US">
                <a:solidFill>
                  <a:schemeClr val="tx1"/>
                </a:solidFill>
              </a:rPr>
              <a:t>～</a:t>
            </a:r>
            <a:r>
              <a:rPr lang="en-US" altLang="zh-CN">
                <a:solidFill>
                  <a:schemeClr val="tx1"/>
                </a:solidFill>
              </a:rPr>
              <a:t>4</a:t>
            </a:r>
            <a:r>
              <a:rPr lang="zh-CN" altLang="en-US">
                <a:solidFill>
                  <a:schemeClr val="tx1"/>
                </a:solidFill>
              </a:rPr>
              <a:t>次。</a:t>
            </a:r>
            <a:endParaRPr lang="zh-CN" altLang="en-US">
              <a:solidFill>
                <a:schemeClr val="tx1"/>
              </a:solidFill>
            </a:endParaRPr>
          </a:p>
          <a:p>
            <a:pPr>
              <a:lnSpc>
                <a:spcPct val="150000"/>
              </a:lnSpc>
            </a:pPr>
            <a:r>
              <a:rPr lang="en-US" altLang="en-US">
                <a:solidFill>
                  <a:schemeClr val="tx1"/>
                </a:solidFill>
              </a:rPr>
              <a:t>● </a:t>
            </a:r>
            <a:r>
              <a:rPr lang="zh-CN" altLang="en-US">
                <a:solidFill>
                  <a:schemeClr val="tx1"/>
                </a:solidFill>
              </a:rPr>
              <a:t>空腹：每日一次，整夜禁食至少</a:t>
            </a:r>
            <a:r>
              <a:rPr lang="en-US" altLang="zh-CN">
                <a:solidFill>
                  <a:schemeClr val="tx1"/>
                </a:solidFill>
              </a:rPr>
              <a:t>8</a:t>
            </a:r>
            <a:r>
              <a:rPr lang="zh-CN" altLang="en-US">
                <a:solidFill>
                  <a:schemeClr val="tx1"/>
                </a:solidFill>
              </a:rPr>
              <a:t>小时；</a:t>
            </a:r>
            <a:endParaRPr lang="zh-CN" altLang="en-US">
              <a:solidFill>
                <a:schemeClr val="tx1"/>
              </a:solidFill>
            </a:endParaRPr>
          </a:p>
          <a:p>
            <a:pPr>
              <a:lnSpc>
                <a:spcPct val="150000"/>
              </a:lnSpc>
            </a:pPr>
            <a:r>
              <a:rPr lang="en-US" altLang="en-US">
                <a:solidFill>
                  <a:schemeClr val="tx1"/>
                </a:solidFill>
              </a:rPr>
              <a:t>● </a:t>
            </a:r>
            <a:r>
              <a:rPr lang="zh-CN" altLang="en-US">
                <a:solidFill>
                  <a:schemeClr val="tx1"/>
                </a:solidFill>
              </a:rPr>
              <a:t>餐后：每天</a:t>
            </a:r>
            <a:r>
              <a:rPr lang="en-US" altLang="zh-CN">
                <a:solidFill>
                  <a:schemeClr val="tx1"/>
                </a:solidFill>
              </a:rPr>
              <a:t>2</a:t>
            </a:r>
            <a:r>
              <a:rPr lang="zh-CN" altLang="en-US">
                <a:solidFill>
                  <a:schemeClr val="tx1"/>
                </a:solidFill>
              </a:rPr>
              <a:t>～</a:t>
            </a:r>
            <a:r>
              <a:rPr lang="en-US" altLang="zh-CN">
                <a:solidFill>
                  <a:schemeClr val="tx1"/>
                </a:solidFill>
              </a:rPr>
              <a:t>3</a:t>
            </a:r>
            <a:r>
              <a:rPr lang="zh-CN" altLang="en-US">
                <a:solidFill>
                  <a:schemeClr val="tx1"/>
                </a:solidFill>
              </a:rPr>
              <a:t>次，餐后</a:t>
            </a:r>
            <a:r>
              <a:rPr lang="en-US" altLang="zh-CN">
                <a:solidFill>
                  <a:schemeClr val="tx1"/>
                </a:solidFill>
              </a:rPr>
              <a:t>l</a:t>
            </a:r>
            <a:r>
              <a:rPr lang="zh-CN" altLang="en-US">
                <a:solidFill>
                  <a:schemeClr val="tx1"/>
                </a:solidFill>
              </a:rPr>
              <a:t>或</a:t>
            </a:r>
            <a:r>
              <a:rPr lang="en-US" altLang="zh-CN">
                <a:solidFill>
                  <a:schemeClr val="tx1"/>
                </a:solidFill>
              </a:rPr>
              <a:t>2</a:t>
            </a:r>
            <a:r>
              <a:rPr lang="zh-CN" altLang="en-US">
                <a:solidFill>
                  <a:schemeClr val="tx1"/>
                </a:solidFill>
              </a:rPr>
              <a:t>小时</a:t>
            </a:r>
            <a:r>
              <a:rPr lang="en-US" altLang="zh-CN">
                <a:solidFill>
                  <a:schemeClr val="tx1"/>
                </a:solidFill>
              </a:rPr>
              <a:t>(</a:t>
            </a:r>
            <a:r>
              <a:rPr lang="zh-CN" altLang="en-US">
                <a:solidFill>
                  <a:schemeClr val="tx1"/>
                </a:solidFill>
              </a:rPr>
              <a:t>从开始进食计时</a:t>
            </a:r>
            <a:r>
              <a:rPr lang="en-US" altLang="zh-CN">
                <a:solidFill>
                  <a:schemeClr val="tx1"/>
                </a:solidFill>
              </a:rPr>
              <a:t>)</a:t>
            </a:r>
            <a:r>
              <a:rPr lang="zh-CN" altLang="en-US">
                <a:solidFill>
                  <a:schemeClr val="tx1"/>
                </a:solidFill>
              </a:rPr>
              <a:t>，条件有限时，每日应至少测</a:t>
            </a:r>
            <a:r>
              <a:rPr lang="en-US" altLang="zh-CN">
                <a:solidFill>
                  <a:schemeClr val="tx1"/>
                </a:solidFill>
              </a:rPr>
              <a:t>1</a:t>
            </a:r>
            <a:r>
              <a:rPr lang="zh-CN" altLang="en-US">
                <a:solidFill>
                  <a:schemeClr val="tx1"/>
                </a:solidFill>
              </a:rPr>
              <a:t>次血糖，并记录其与进食的关系。</a:t>
            </a:r>
            <a:endParaRPr lang="zh-CN" altLang="en-US">
              <a:solidFill>
                <a:schemeClr val="tx1"/>
              </a:solidFill>
            </a:endParaRPr>
          </a:p>
          <a:p>
            <a:endParaRPr lang="zh-CN" altLang="en-US">
              <a:solidFill>
                <a:schemeClr val="tx1"/>
              </a:solidFill>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917575"/>
            <a:ext cx="10515600" cy="5259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近年来，我国妊娠期糖尿病（</a:t>
            </a:r>
            <a:r>
              <a:rPr lang="en-US" altLang="zh-CN">
                <a:solidFill>
                  <a:schemeClr val="tx1"/>
                </a:solidFill>
              </a:rPr>
              <a:t>GDM</a:t>
            </a:r>
            <a:r>
              <a:rPr lang="zh-CN" altLang="en-US">
                <a:solidFill>
                  <a:schemeClr val="tx1"/>
                </a:solidFill>
              </a:rPr>
              <a:t>）的发生率有明显增高的趋势。</a:t>
            </a:r>
            <a:endParaRPr lang="zh-CN" altLang="en-US">
              <a:solidFill>
                <a:schemeClr val="tx1"/>
              </a:solidFill>
            </a:endParaRPr>
          </a:p>
          <a:p>
            <a:pPr>
              <a:lnSpc>
                <a:spcPct val="200000"/>
              </a:lnSpc>
            </a:pPr>
            <a:r>
              <a:rPr lang="zh-CN" altLang="en-US">
                <a:solidFill>
                  <a:schemeClr val="tx1"/>
                </a:solidFill>
              </a:rPr>
              <a:t>随着人群中糖尿病发病率的日益升高，这对母亲和胎儿的安全健康都会产生威胁，如果不加以控制，将会导致母儿并发症的增加。</a:t>
            </a:r>
            <a:endParaRPr lang="zh-CN" altLang="en-US">
              <a:solidFill>
                <a:schemeClr val="tx1"/>
              </a:solidFill>
            </a:endParaRPr>
          </a:p>
          <a:p>
            <a:pPr>
              <a:lnSpc>
                <a:spcPct val="200000"/>
              </a:lnSpc>
            </a:pPr>
            <a:r>
              <a:rPr lang="zh-CN" altLang="en-US">
                <a:solidFill>
                  <a:schemeClr val="tx1"/>
                </a:solidFill>
              </a:rPr>
              <a:t>在这样的背景下，我们共同来学习一下【确诊后的治疗方案】以及【血糖监测方法】</a:t>
            </a:r>
            <a:endParaRPr lang="zh-CN" altLang="en-US">
              <a:solidFill>
                <a:schemeClr val="tx1"/>
              </a:solidFill>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a:solidFill>
                  <a:schemeClr val="tx1"/>
                </a:solidFill>
                <a:sym typeface="+mn-ea"/>
              </a:rPr>
              <a:t>血糖监测</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a:solidFill>
                  <a:schemeClr val="tx1"/>
                </a:solidFill>
              </a:rPr>
              <a:t>3   </a:t>
            </a:r>
            <a:r>
              <a:rPr lang="zh-CN" altLang="en-US">
                <a:solidFill>
                  <a:schemeClr val="tx1"/>
                </a:solidFill>
              </a:rPr>
              <a:t>监测目标：控制标准为空腹血糖</a:t>
            </a:r>
            <a:r>
              <a:rPr lang="en-US" altLang="zh-CN">
                <a:solidFill>
                  <a:schemeClr val="tx1"/>
                </a:solidFill>
              </a:rPr>
              <a:t>≤5.3 mmol/L</a:t>
            </a:r>
            <a:r>
              <a:rPr lang="zh-CN" altLang="en-US">
                <a:solidFill>
                  <a:schemeClr val="tx1"/>
                </a:solidFill>
              </a:rPr>
              <a:t>，餐后</a:t>
            </a:r>
            <a:r>
              <a:rPr lang="en-US" altLang="zh-CN">
                <a:solidFill>
                  <a:schemeClr val="tx1"/>
                </a:solidFill>
              </a:rPr>
              <a:t>1 </a:t>
            </a:r>
            <a:r>
              <a:rPr lang="zh-CN" altLang="en-US">
                <a:solidFill>
                  <a:schemeClr val="tx1"/>
                </a:solidFill>
              </a:rPr>
              <a:t>小时血糖</a:t>
            </a:r>
            <a:r>
              <a:rPr lang="en-US" altLang="zh-CN">
                <a:solidFill>
                  <a:schemeClr val="tx1"/>
                </a:solidFill>
              </a:rPr>
              <a:t>≤7.8 mmol/L</a:t>
            </a:r>
            <a:r>
              <a:rPr lang="zh-CN" altLang="en-US">
                <a:solidFill>
                  <a:schemeClr val="tx1"/>
                </a:solidFill>
              </a:rPr>
              <a:t>，</a:t>
            </a:r>
            <a:r>
              <a:rPr lang="en-US" altLang="zh-CN">
                <a:solidFill>
                  <a:schemeClr val="tx1"/>
                </a:solidFill>
              </a:rPr>
              <a:t>2</a:t>
            </a:r>
            <a:r>
              <a:rPr lang="zh-CN" altLang="en-US">
                <a:solidFill>
                  <a:schemeClr val="tx1"/>
                </a:solidFill>
              </a:rPr>
              <a:t>小时血糖</a:t>
            </a:r>
            <a:r>
              <a:rPr lang="en-US" altLang="zh-CN">
                <a:solidFill>
                  <a:schemeClr val="tx1"/>
                </a:solidFill>
              </a:rPr>
              <a:t>≤6.7 mmol/L</a:t>
            </a:r>
            <a:r>
              <a:rPr lang="zh-CN" altLang="en-US">
                <a:solidFill>
                  <a:schemeClr val="tx1"/>
                </a:solidFill>
              </a:rPr>
              <a:t>，夜间血糖不低于</a:t>
            </a:r>
            <a:r>
              <a:rPr lang="en-US" altLang="zh-CN">
                <a:solidFill>
                  <a:schemeClr val="tx1"/>
                </a:solidFill>
              </a:rPr>
              <a:t>3.3 mmol/L</a:t>
            </a:r>
            <a:r>
              <a:rPr lang="zh-CN" altLang="en-US">
                <a:solidFill>
                  <a:schemeClr val="tx1"/>
                </a:solidFill>
              </a:rPr>
              <a:t>；妊娠期糖化血红蛋白</a:t>
            </a:r>
            <a:r>
              <a:rPr lang="en-US" altLang="zh-CN">
                <a:solidFill>
                  <a:schemeClr val="tx1"/>
                </a:solidFill>
              </a:rPr>
              <a:t>(HbA1c)&lt;5.5%</a:t>
            </a:r>
            <a:r>
              <a:rPr lang="zh-CN" altLang="en-US">
                <a:solidFill>
                  <a:schemeClr val="tx1"/>
                </a:solidFill>
              </a:rPr>
              <a:t>。</a:t>
            </a:r>
            <a:endParaRPr lang="zh-CN" altLang="en-US">
              <a:solidFill>
                <a:schemeClr val="tx1"/>
              </a:solidFill>
            </a:endParaRPr>
          </a:p>
          <a:p>
            <a:pPr marL="0" indent="0">
              <a:lnSpc>
                <a:spcPct val="150000"/>
              </a:lnSpc>
              <a:buNone/>
            </a:pPr>
            <a:r>
              <a:rPr lang="en-US" altLang="zh-CN">
                <a:solidFill>
                  <a:schemeClr val="tx1"/>
                </a:solidFill>
              </a:rPr>
              <a:t>  </a:t>
            </a:r>
            <a:r>
              <a:rPr lang="zh-CN" altLang="en-US">
                <a:solidFill>
                  <a:schemeClr val="tx1"/>
                </a:solidFill>
              </a:rPr>
              <a:t>经过饮食和运动管理，血糖达不到上述标准时，根据医嘱加用胰岛素治疗。</a:t>
            </a:r>
            <a:endParaRPr lang="zh-CN" altLang="en-US">
              <a:solidFill>
                <a:schemeClr val="tx1"/>
              </a:solidFill>
            </a:endParaRPr>
          </a:p>
          <a:p>
            <a:pPr marL="0" indent="0">
              <a:lnSpc>
                <a:spcPct val="150000"/>
              </a:lnSpc>
              <a:buNone/>
            </a:pPr>
            <a:r>
              <a:rPr lang="en-US" altLang="zh-CN">
                <a:solidFill>
                  <a:schemeClr val="tx1"/>
                </a:solidFill>
              </a:rPr>
              <a:t>4  HbAlc</a:t>
            </a:r>
            <a:r>
              <a:rPr lang="zh-CN" altLang="en-US">
                <a:solidFill>
                  <a:schemeClr val="tx1"/>
                </a:solidFill>
              </a:rPr>
              <a:t>水平的测定：</a:t>
            </a:r>
            <a:r>
              <a:rPr lang="en-US" altLang="zh-CN">
                <a:solidFill>
                  <a:schemeClr val="tx1"/>
                </a:solidFill>
              </a:rPr>
              <a:t>HbAlc</a:t>
            </a:r>
            <a:r>
              <a:rPr lang="zh-CN" altLang="en-US">
                <a:solidFill>
                  <a:schemeClr val="tx1"/>
                </a:solidFill>
              </a:rPr>
              <a:t>反映取血前</a:t>
            </a:r>
            <a:r>
              <a:rPr lang="en-US" altLang="zh-CN">
                <a:solidFill>
                  <a:schemeClr val="tx1"/>
                </a:solidFill>
              </a:rPr>
              <a:t>2</a:t>
            </a:r>
            <a:r>
              <a:rPr lang="zh-CN" altLang="en-US">
                <a:solidFill>
                  <a:schemeClr val="tx1"/>
                </a:solidFill>
              </a:rPr>
              <a:t>～</a:t>
            </a:r>
            <a:r>
              <a:rPr lang="en-US" altLang="zh-CN">
                <a:solidFill>
                  <a:schemeClr val="tx1"/>
                </a:solidFill>
              </a:rPr>
              <a:t>3</a:t>
            </a:r>
            <a:r>
              <a:rPr lang="zh-CN" altLang="en-US">
                <a:solidFill>
                  <a:schemeClr val="tx1"/>
                </a:solidFill>
              </a:rPr>
              <a:t>个月的平均血糖水平，可作为评估糖尿病长期控制情况的良好指标，多用于</a:t>
            </a:r>
            <a:r>
              <a:rPr lang="en-US" altLang="zh-CN">
                <a:solidFill>
                  <a:schemeClr val="tx1"/>
                </a:solidFill>
              </a:rPr>
              <a:t>GDM</a:t>
            </a:r>
            <a:r>
              <a:rPr lang="zh-CN" altLang="en-US">
                <a:solidFill>
                  <a:schemeClr val="tx1"/>
                </a:solidFill>
              </a:rPr>
              <a:t>初次评估。</a:t>
            </a:r>
            <a:endParaRPr lang="zh-CN" altLang="en-US">
              <a:solidFill>
                <a:schemeClr val="tx1"/>
              </a:solidFill>
            </a:endParaRPr>
          </a:p>
          <a:p>
            <a:pPr marL="0" indent="0">
              <a:lnSpc>
                <a:spcPct val="150000"/>
              </a:lnSpc>
              <a:buNone/>
            </a:pPr>
            <a:r>
              <a:rPr lang="zh-CN" altLang="en-US">
                <a:solidFill>
                  <a:schemeClr val="tx1"/>
                </a:solidFill>
              </a:rPr>
              <a:t>应用胰岛素治疗的糖尿病孕妇，推荐每</a:t>
            </a:r>
            <a:r>
              <a:rPr lang="en-US" altLang="zh-CN">
                <a:solidFill>
                  <a:schemeClr val="tx1"/>
                </a:solidFill>
              </a:rPr>
              <a:t>2</a:t>
            </a:r>
            <a:r>
              <a:rPr lang="zh-CN" altLang="en-US">
                <a:solidFill>
                  <a:schemeClr val="tx1"/>
                </a:solidFill>
              </a:rPr>
              <a:t>个月检测</a:t>
            </a:r>
            <a:r>
              <a:rPr lang="en-US" altLang="zh-CN">
                <a:solidFill>
                  <a:schemeClr val="tx1"/>
                </a:solidFill>
              </a:rPr>
              <a:t>1</a:t>
            </a:r>
            <a:r>
              <a:rPr lang="zh-CN" altLang="en-US">
                <a:solidFill>
                  <a:schemeClr val="tx1"/>
                </a:solidFill>
              </a:rPr>
              <a:t>次。</a:t>
            </a:r>
            <a:endParaRPr lang="zh-CN" altLang="en-US">
              <a:solidFill>
                <a:schemeClr val="tx1"/>
              </a:solidFill>
            </a:endParaRPr>
          </a:p>
          <a:p>
            <a:pPr marL="0" indent="0">
              <a:lnSpc>
                <a:spcPct val="150000"/>
              </a:lnSpc>
              <a:buNone/>
            </a:pPr>
            <a:endParaRPr lang="zh-CN" altLang="en-US">
              <a:solidFill>
                <a:schemeClr val="tx1"/>
              </a:solidFill>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custDataLst>
              <p:tags r:id="rId1"/>
            </p:custDataLst>
          </p:nvPr>
        </p:nvSpPr>
        <p:spPr>
          <a:xfrm>
            <a:off x="610870" y="0"/>
            <a:ext cx="10515600" cy="1325563"/>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sym typeface="+mn-ea"/>
              </a:rPr>
              <a:t>血糖监测</a:t>
            </a:r>
            <a:endParaRPr lang="zh-CN" altLang="en-US">
              <a:solidFill>
                <a:schemeClr val="tx1"/>
              </a:solidFill>
            </a:endParaRPr>
          </a:p>
        </p:txBody>
      </p:sp>
      <p:sp>
        <p:nvSpPr>
          <p:cNvPr id="4" name="内容占位符 2"/>
          <p:cNvSpPr>
            <a:spLocks noGrp="1"/>
          </p:cNvSpPr>
          <p:nvPr>
            <p:custDataLst>
              <p:tags r:id="rId2"/>
            </p:custDataLst>
          </p:nvPr>
        </p:nvSpPr>
        <p:spPr>
          <a:xfrm>
            <a:off x="838200" y="1325880"/>
            <a:ext cx="10515600" cy="4851400"/>
          </a:xfrm>
          <a:prstGeom prst="rect">
            <a:avLst/>
          </a:prstGeom>
        </p:spPr>
        <p:txBody>
          <a:bodyPr vert="horz" wrap="square"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a:solidFill>
                  <a:schemeClr val="tx1"/>
                </a:solidFill>
              </a:rPr>
              <a:t>5  </a:t>
            </a:r>
            <a:r>
              <a:rPr lang="zh-CN" altLang="en-US">
                <a:solidFill>
                  <a:schemeClr val="tx1"/>
                </a:solidFill>
              </a:rPr>
              <a:t>尿酮体的监测：尿酮体有助于及时发现孕妇碳水化合物或能量摄取的不足，也是早期糖尿病酮症酸中毒</a:t>
            </a:r>
            <a:r>
              <a:rPr lang="en-US" altLang="zh-CN">
                <a:solidFill>
                  <a:schemeClr val="tx1"/>
                </a:solidFill>
              </a:rPr>
              <a:t>(diabetes mellitus ketoacidosis</a:t>
            </a:r>
            <a:r>
              <a:rPr lang="zh-CN" altLang="en-US">
                <a:solidFill>
                  <a:schemeClr val="tx1"/>
                </a:solidFill>
              </a:rPr>
              <a:t>，</a:t>
            </a:r>
            <a:r>
              <a:rPr lang="en-US" altLang="zh-CN">
                <a:solidFill>
                  <a:schemeClr val="tx1"/>
                </a:solidFill>
              </a:rPr>
              <a:t>DKA)</a:t>
            </a:r>
            <a:r>
              <a:rPr lang="zh-CN" altLang="en-US">
                <a:solidFill>
                  <a:schemeClr val="tx1"/>
                </a:solidFill>
              </a:rPr>
              <a:t>的一项敏感指标，孕妇出现不明原因恶心、呕吐、乏力等不适或者血糖控制不理想时应及时监测尿酮体。</a:t>
            </a:r>
            <a:endParaRPr lang="zh-CN" altLang="en-US">
              <a:solidFill>
                <a:schemeClr val="tx1"/>
              </a:solidFill>
            </a:endParaRPr>
          </a:p>
          <a:p>
            <a:pPr marL="0" indent="0">
              <a:lnSpc>
                <a:spcPct val="200000"/>
              </a:lnSpc>
              <a:buNone/>
            </a:pPr>
            <a:r>
              <a:rPr lang="en-US" altLang="zh-CN">
                <a:solidFill>
                  <a:schemeClr val="tx1"/>
                </a:solidFill>
              </a:rPr>
              <a:t>6  </a:t>
            </a:r>
            <a:r>
              <a:rPr lang="zh-CN" altLang="en-US">
                <a:solidFill>
                  <a:schemeClr val="tx1"/>
                </a:solidFill>
              </a:rPr>
              <a:t>尿糖的监测：由于妊娠期间尿糖阳性并不能真正反映孕妇的血糖水平，不建议将尿糖作为妊娠期常规监测手段。</a:t>
            </a:r>
            <a:endParaRPr lang="zh-CN" altLang="en-US">
              <a:solidFill>
                <a:schemeClr val="tx1"/>
              </a:solidFill>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title"/>
            <p:custDataLst>
              <p:tags r:id="rId1"/>
            </p:custDataLst>
          </p:nvPr>
        </p:nvSpPr>
        <p:spPr/>
        <p:txBody>
          <a:bodyPr/>
          <a:p>
            <a:pPr marL="0" indent="0" algn="r">
              <a:lnSpc>
                <a:spcPct val="100000"/>
              </a:lnSpc>
              <a:spcBef>
                <a:spcPts val="0"/>
              </a:spcBef>
              <a:spcAft>
                <a:spcPts val="0"/>
              </a:spcAft>
              <a:buSzPct val="100000"/>
            </a:pPr>
            <a:r>
              <a:rPr altLang="en-US" sz="5400"/>
              <a:t>孕期怎么吃</a:t>
            </a:r>
            <a:endParaRPr altLang="en-US" sz="5400"/>
          </a:p>
        </p:txBody>
      </p:sp>
      <p:sp>
        <p:nvSpPr>
          <p:cNvPr id="7" name="节编号"/>
          <p:cNvSpPr>
            <a:spLocks noGrp="1"/>
          </p:cNvSpPr>
          <p:nvPr>
            <p:ph type="body" sz="quarter" idx="13"/>
            <p:custDataLst>
              <p:tags r:id="rId2"/>
            </p:custDataLst>
          </p:nvPr>
        </p:nvSpPr>
        <p:spPr/>
        <p:txBody>
          <a:bodyPr>
            <a:normAutofit lnSpcReduction="10000"/>
          </a:bodyPr>
          <a:p>
            <a:r>
              <a:rPr lang="en-US" altLang="en-US"/>
              <a:t>04</a:t>
            </a:r>
            <a:endParaRPr lang="en-US" altLang="en-US"/>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3"/>
          <p:cNvPicPr>
            <a:picLocks noChangeAspect="1"/>
          </p:cNvPicPr>
          <p:nvPr>
            <p:custDataLst>
              <p:tags r:id="rId1"/>
            </p:custDataLst>
          </p:nvPr>
        </p:nvPicPr>
        <p:blipFill>
          <a:blip r:embed="rId2"/>
          <a:stretch>
            <a:fillRect/>
          </a:stretch>
        </p:blipFill>
        <p:spPr>
          <a:xfrm>
            <a:off x="363855" y="1871980"/>
            <a:ext cx="11295380" cy="3061970"/>
          </a:xfrm>
          <a:prstGeom prst="rect">
            <a:avLst/>
          </a:prstGeom>
        </p:spPr>
      </p:pic>
      <p:sp>
        <p:nvSpPr>
          <p:cNvPr id="5" name="文本框 4"/>
          <p:cNvSpPr txBox="1"/>
          <p:nvPr>
            <p:custDataLst>
              <p:tags r:id="rId3"/>
            </p:custDataLst>
          </p:nvPr>
        </p:nvSpPr>
        <p:spPr>
          <a:xfrm>
            <a:off x="3004820" y="5387340"/>
            <a:ext cx="6256655" cy="848995"/>
          </a:xfrm>
          <a:prstGeom prst="rect">
            <a:avLst/>
          </a:prstGeom>
        </p:spPr>
        <p:txBody>
          <a:bodyPr wrap="square">
            <a:normAutofit/>
          </a:bodyPr>
          <a:p>
            <a:r>
              <a:rPr lang="zh-CN" altLang="en-US" sz="2400">
                <a:solidFill>
                  <a:schemeClr val="tx1"/>
                </a:solidFill>
              </a:rPr>
              <a:t>备注：体重指数</a:t>
            </a:r>
            <a:r>
              <a:rPr lang="en-US" altLang="zh-CN" sz="2400">
                <a:solidFill>
                  <a:schemeClr val="tx1"/>
                </a:solidFill>
              </a:rPr>
              <a:t>BMI=</a:t>
            </a:r>
            <a:r>
              <a:rPr lang="zh-CN" altLang="en-US" sz="2400">
                <a:solidFill>
                  <a:schemeClr val="tx1"/>
                </a:solidFill>
              </a:rPr>
              <a:t>体重</a:t>
            </a:r>
            <a:r>
              <a:rPr lang="en-US" altLang="zh-CN" sz="2400">
                <a:solidFill>
                  <a:schemeClr val="tx1"/>
                </a:solidFill>
              </a:rPr>
              <a:t>Kg /</a:t>
            </a:r>
            <a:r>
              <a:rPr lang="zh-CN" altLang="en-US" sz="2400">
                <a:solidFill>
                  <a:schemeClr val="tx1"/>
                </a:solidFill>
              </a:rPr>
              <a:t>（身高</a:t>
            </a:r>
            <a:r>
              <a:rPr lang="en-US" altLang="zh-CN" sz="2400">
                <a:solidFill>
                  <a:schemeClr val="tx1"/>
                </a:solidFill>
              </a:rPr>
              <a:t>cm</a:t>
            </a:r>
            <a:r>
              <a:rPr lang="zh-CN" altLang="en-US" sz="2400">
                <a:solidFill>
                  <a:schemeClr val="tx1"/>
                </a:solidFill>
              </a:rPr>
              <a:t>）</a:t>
            </a:r>
            <a:r>
              <a:rPr lang="en-US" altLang="zh-CN" sz="2400">
                <a:solidFill>
                  <a:schemeClr val="tx1"/>
                </a:solidFill>
              </a:rPr>
              <a:t>2</a:t>
            </a:r>
            <a:endParaRPr lang="en-US" altLang="zh-CN" sz="2400">
              <a:solidFill>
                <a:schemeClr val="tx1"/>
              </a:solidFill>
            </a:endParaRPr>
          </a:p>
        </p:txBody>
      </p:sp>
      <p:sp>
        <p:nvSpPr>
          <p:cNvPr id="8" name="标题 7"/>
          <p:cNvSpPr>
            <a:spLocks noGrp="1"/>
          </p:cNvSpPr>
          <p:nvPr>
            <p:ph type="title"/>
            <p:custDataLst>
              <p:tags r:id="rId4"/>
            </p:custDataLst>
          </p:nvPr>
        </p:nvSpPr>
        <p:spPr/>
        <p:txBody>
          <a:bodyPr vert="horz" wrap="square" lIns="0" tIns="0" rIns="0" bIns="0" rtlCol="0" anchor="b">
            <a:normAutofit/>
          </a:bodyPr>
          <a:lstStyle/>
          <a:p>
            <a:pPr lvl="0" algn="l">
              <a:buClrTx/>
              <a:buSzTx/>
              <a:buFontTx/>
            </a:pPr>
            <a:r>
              <a:rPr lang="zh-CN" altLang="en-US" dirty="0">
                <a:sym typeface="+mn-ea"/>
              </a:rPr>
              <a:t>孕期体重管理</a:t>
            </a:r>
            <a:endParaRPr lang="zh-CN" altLang="en-US" dirty="0">
              <a:sym typeface="+mn-ea"/>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总热卡</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zh-CN">
                <a:solidFill>
                  <a:schemeClr val="tx1"/>
                </a:solidFill>
              </a:rPr>
              <a:t>   </a:t>
            </a:r>
            <a:r>
              <a:rPr lang="zh-CN" altLang="en-US">
                <a:solidFill>
                  <a:schemeClr val="tx1"/>
                </a:solidFill>
              </a:rPr>
              <a:t>非孕、孕早期每日总热卡：（身高</a:t>
            </a:r>
            <a:r>
              <a:rPr lang="en-US" altLang="zh-CN">
                <a:solidFill>
                  <a:schemeClr val="tx1"/>
                </a:solidFill>
              </a:rPr>
              <a:t>cm—105</a:t>
            </a:r>
            <a:r>
              <a:rPr lang="zh-CN" altLang="en-US">
                <a:solidFill>
                  <a:schemeClr val="tx1"/>
                </a:solidFill>
              </a:rPr>
              <a:t>）</a:t>
            </a:r>
            <a:r>
              <a:rPr lang="en-US" altLang="en-US">
                <a:solidFill>
                  <a:schemeClr val="tx1"/>
                </a:solidFill>
              </a:rPr>
              <a:t>×</a:t>
            </a:r>
            <a:r>
              <a:rPr lang="zh-CN" altLang="en-US">
                <a:solidFill>
                  <a:schemeClr val="tx1"/>
                </a:solidFill>
              </a:rPr>
              <a:t>能量系数</a:t>
            </a:r>
            <a:endParaRPr lang="zh-CN" altLang="en-US">
              <a:solidFill>
                <a:schemeClr val="tx1"/>
              </a:solidFill>
            </a:endParaRPr>
          </a:p>
          <a:p>
            <a:pPr marL="0" indent="0">
              <a:lnSpc>
                <a:spcPct val="200000"/>
              </a:lnSpc>
              <a:buNone/>
            </a:pPr>
            <a:r>
              <a:rPr lang="en-US" altLang="zh-CN">
                <a:solidFill>
                  <a:schemeClr val="tx1"/>
                </a:solidFill>
              </a:rPr>
              <a:t>  </a:t>
            </a:r>
            <a:r>
              <a:rPr lang="zh-CN" altLang="en-US">
                <a:solidFill>
                  <a:schemeClr val="tx1"/>
                </a:solidFill>
              </a:rPr>
              <a:t>孕中晚期：再加</a:t>
            </a:r>
            <a:r>
              <a:rPr lang="en-US" altLang="zh-CN">
                <a:solidFill>
                  <a:schemeClr val="tx1"/>
                </a:solidFill>
              </a:rPr>
              <a:t>200</a:t>
            </a:r>
            <a:r>
              <a:rPr lang="zh-CN" altLang="en-US">
                <a:solidFill>
                  <a:schemeClr val="tx1"/>
                </a:solidFill>
              </a:rPr>
              <a:t>千卡举例：（身高</a:t>
            </a:r>
            <a:r>
              <a:rPr lang="en-US" altLang="zh-CN">
                <a:solidFill>
                  <a:schemeClr val="tx1"/>
                </a:solidFill>
              </a:rPr>
              <a:t>160cm</a:t>
            </a:r>
            <a:r>
              <a:rPr lang="zh-CN" altLang="en-US">
                <a:solidFill>
                  <a:schemeClr val="tx1"/>
                </a:solidFill>
              </a:rPr>
              <a:t>、孕前体重</a:t>
            </a:r>
            <a:r>
              <a:rPr lang="en-US" altLang="zh-CN">
                <a:solidFill>
                  <a:schemeClr val="tx1"/>
                </a:solidFill>
              </a:rPr>
              <a:t>113</a:t>
            </a:r>
            <a:r>
              <a:rPr lang="zh-CN" altLang="en-US">
                <a:solidFill>
                  <a:schemeClr val="tx1"/>
                </a:solidFill>
              </a:rPr>
              <a:t>斤的孕妇、</a:t>
            </a:r>
            <a:r>
              <a:rPr lang="en-US" altLang="zh-CN">
                <a:solidFill>
                  <a:schemeClr val="tx1"/>
                </a:solidFill>
              </a:rPr>
              <a:t>BMI=22</a:t>
            </a:r>
            <a:r>
              <a:rPr lang="zh-CN" altLang="en-US">
                <a:solidFill>
                  <a:schemeClr val="tx1"/>
                </a:solidFill>
              </a:rPr>
              <a:t>）非孕、孕早期每日总热卡</a:t>
            </a:r>
            <a:r>
              <a:rPr lang="en-US" altLang="zh-CN">
                <a:solidFill>
                  <a:schemeClr val="tx1"/>
                </a:solidFill>
              </a:rPr>
              <a:t>=</a:t>
            </a:r>
            <a:r>
              <a:rPr lang="zh-CN" altLang="en-US">
                <a:solidFill>
                  <a:schemeClr val="tx1"/>
                </a:solidFill>
              </a:rPr>
              <a:t>（</a:t>
            </a:r>
            <a:r>
              <a:rPr lang="en-US" altLang="zh-CN">
                <a:solidFill>
                  <a:schemeClr val="tx1"/>
                </a:solidFill>
              </a:rPr>
              <a:t>160—105</a:t>
            </a:r>
            <a:r>
              <a:rPr lang="zh-CN" altLang="en-US">
                <a:solidFill>
                  <a:schemeClr val="tx1"/>
                </a:solidFill>
              </a:rPr>
              <a:t>）</a:t>
            </a:r>
            <a:r>
              <a:rPr lang="en-US" altLang="en-US">
                <a:solidFill>
                  <a:schemeClr val="tx1"/>
                </a:solidFill>
              </a:rPr>
              <a:t>×</a:t>
            </a:r>
            <a:r>
              <a:rPr lang="en-US" altLang="zh-CN">
                <a:solidFill>
                  <a:schemeClr val="tx1"/>
                </a:solidFill>
              </a:rPr>
              <a:t>32=1760</a:t>
            </a:r>
            <a:r>
              <a:rPr lang="zh-CN" altLang="en-US">
                <a:solidFill>
                  <a:schemeClr val="tx1"/>
                </a:solidFill>
              </a:rPr>
              <a:t>千卡孕中晚期每日总热卡</a:t>
            </a:r>
            <a:r>
              <a:rPr lang="en-US" altLang="zh-CN">
                <a:solidFill>
                  <a:schemeClr val="tx1"/>
                </a:solidFill>
              </a:rPr>
              <a:t>1760+200=1960</a:t>
            </a:r>
            <a:r>
              <a:rPr lang="zh-CN" altLang="en-US">
                <a:solidFill>
                  <a:schemeClr val="tx1"/>
                </a:solidFill>
              </a:rPr>
              <a:t>千卡</a:t>
            </a:r>
            <a:endParaRPr lang="zh-CN" altLang="en-US">
              <a:solidFill>
                <a:schemeClr val="tx1"/>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食物交换份</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食物交换份是指每份食物所含能量大致为</a:t>
            </a:r>
            <a:r>
              <a:rPr lang="en-US" altLang="zh-CN">
                <a:solidFill>
                  <a:schemeClr val="tx1"/>
                </a:solidFill>
              </a:rPr>
              <a:t>90</a:t>
            </a:r>
            <a:r>
              <a:rPr lang="zh-CN" altLang="en-US">
                <a:solidFill>
                  <a:schemeClr val="tx1"/>
                </a:solidFill>
              </a:rPr>
              <a:t>千卡。同类食物可以灵活互换。</a:t>
            </a:r>
            <a:endParaRPr lang="zh-CN" altLang="en-US">
              <a:solidFill>
                <a:schemeClr val="tx1"/>
              </a:solidFill>
            </a:endParaRPr>
          </a:p>
          <a:p>
            <a:pPr>
              <a:lnSpc>
                <a:spcPct val="200000"/>
              </a:lnSpc>
            </a:pPr>
            <a:r>
              <a:rPr lang="zh-CN" altLang="en-US">
                <a:solidFill>
                  <a:schemeClr val="tx1"/>
                </a:solidFill>
              </a:rPr>
              <a:t>总食物交换份＝总热卡</a:t>
            </a:r>
            <a:r>
              <a:rPr lang="en-US" altLang="en-US">
                <a:solidFill>
                  <a:schemeClr val="tx1"/>
                </a:solidFill>
              </a:rPr>
              <a:t>÷</a:t>
            </a:r>
            <a:r>
              <a:rPr lang="en-US" altLang="zh-CN">
                <a:solidFill>
                  <a:schemeClr val="tx1"/>
                </a:solidFill>
              </a:rPr>
              <a:t>90</a:t>
            </a:r>
            <a:r>
              <a:rPr lang="zh-CN" altLang="en-US">
                <a:solidFill>
                  <a:schemeClr val="tx1"/>
                </a:solidFill>
              </a:rPr>
              <a:t>举例：总食物交换份</a:t>
            </a:r>
            <a:r>
              <a:rPr lang="en-US" altLang="zh-CN">
                <a:solidFill>
                  <a:schemeClr val="tx1"/>
                </a:solidFill>
              </a:rPr>
              <a:t>=1960</a:t>
            </a:r>
            <a:r>
              <a:rPr lang="en-US" altLang="en-US">
                <a:solidFill>
                  <a:schemeClr val="tx1"/>
                </a:solidFill>
              </a:rPr>
              <a:t>÷</a:t>
            </a:r>
            <a:r>
              <a:rPr lang="en-US" altLang="zh-CN">
                <a:solidFill>
                  <a:schemeClr val="tx1"/>
                </a:solidFill>
              </a:rPr>
              <a:t>90=21.78</a:t>
            </a:r>
            <a:r>
              <a:rPr lang="zh-CN" altLang="en-US">
                <a:solidFill>
                  <a:schemeClr val="tx1"/>
                </a:solidFill>
              </a:rPr>
              <a:t>，约</a:t>
            </a:r>
            <a:r>
              <a:rPr lang="en-US" altLang="zh-CN">
                <a:solidFill>
                  <a:schemeClr val="tx1"/>
                </a:solidFill>
              </a:rPr>
              <a:t>22</a:t>
            </a:r>
            <a:r>
              <a:rPr lang="zh-CN" altLang="en-US">
                <a:solidFill>
                  <a:schemeClr val="tx1"/>
                </a:solidFill>
              </a:rPr>
              <a:t>份</a:t>
            </a:r>
            <a:endParaRPr lang="zh-CN" altLang="en-US">
              <a:solidFill>
                <a:schemeClr val="tx1"/>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3"/>
          <p:cNvPicPr>
            <a:picLocks noChangeAspect="1"/>
          </p:cNvPicPr>
          <p:nvPr>
            <p:custDataLst>
              <p:tags r:id="rId1"/>
            </p:custDataLst>
          </p:nvPr>
        </p:nvPicPr>
        <p:blipFill>
          <a:blip r:embed="rId2"/>
          <a:stretch>
            <a:fillRect/>
          </a:stretch>
        </p:blipFill>
        <p:spPr>
          <a:xfrm>
            <a:off x="1197610" y="477520"/>
            <a:ext cx="8123555" cy="6380480"/>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三大营养素占比</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碳水化合物：</a:t>
            </a:r>
            <a:r>
              <a:rPr lang="en-US" altLang="zh-CN">
                <a:solidFill>
                  <a:schemeClr val="tx1"/>
                </a:solidFill>
              </a:rPr>
              <a:t>50—55%</a:t>
            </a:r>
            <a:endParaRPr lang="en-US" altLang="zh-CN">
              <a:solidFill>
                <a:schemeClr val="tx1"/>
              </a:solidFill>
            </a:endParaRPr>
          </a:p>
          <a:p>
            <a:pPr>
              <a:lnSpc>
                <a:spcPct val="200000"/>
              </a:lnSpc>
            </a:pPr>
            <a:r>
              <a:rPr lang="zh-CN" altLang="en-US">
                <a:solidFill>
                  <a:schemeClr val="tx1"/>
                </a:solidFill>
              </a:rPr>
              <a:t>蛋白质：</a:t>
            </a:r>
            <a:r>
              <a:rPr lang="en-US" altLang="zh-CN">
                <a:solidFill>
                  <a:schemeClr val="tx1"/>
                </a:solidFill>
              </a:rPr>
              <a:t>15%-20%</a:t>
            </a:r>
            <a:endParaRPr lang="en-US" altLang="zh-CN">
              <a:solidFill>
                <a:schemeClr val="tx1"/>
              </a:solidFill>
            </a:endParaRPr>
          </a:p>
          <a:p>
            <a:pPr>
              <a:lnSpc>
                <a:spcPct val="200000"/>
              </a:lnSpc>
            </a:pPr>
            <a:r>
              <a:rPr lang="zh-CN" altLang="en-US">
                <a:solidFill>
                  <a:schemeClr val="tx1"/>
                </a:solidFill>
              </a:rPr>
              <a:t>脂肪：</a:t>
            </a:r>
            <a:r>
              <a:rPr lang="en-US" altLang="zh-CN">
                <a:solidFill>
                  <a:schemeClr val="tx1"/>
                </a:solidFill>
              </a:rPr>
              <a:t>25%~30%</a:t>
            </a:r>
            <a:endParaRPr lang="en-US" altLang="zh-CN">
              <a:solidFill>
                <a:schemeClr val="tx1"/>
              </a:solidFill>
            </a:endParaRPr>
          </a:p>
          <a:p>
            <a:pPr>
              <a:lnSpc>
                <a:spcPct val="200000"/>
              </a:lnSpc>
            </a:pPr>
            <a:r>
              <a:rPr lang="zh-CN" altLang="en-US">
                <a:solidFill>
                  <a:schemeClr val="tx1"/>
                </a:solidFill>
              </a:rPr>
              <a:t>举例：碳水化合物（</a:t>
            </a:r>
            <a:r>
              <a:rPr lang="en-US" altLang="zh-CN">
                <a:solidFill>
                  <a:schemeClr val="tx1"/>
                </a:solidFill>
              </a:rPr>
              <a:t>22</a:t>
            </a:r>
            <a:r>
              <a:rPr lang="zh-CN" altLang="en-US">
                <a:solidFill>
                  <a:schemeClr val="tx1"/>
                </a:solidFill>
              </a:rPr>
              <a:t>份</a:t>
            </a:r>
            <a:r>
              <a:rPr lang="en-US" altLang="en-US">
                <a:solidFill>
                  <a:schemeClr val="tx1"/>
                </a:solidFill>
              </a:rPr>
              <a:t>×</a:t>
            </a:r>
            <a:r>
              <a:rPr lang="en-US" altLang="zh-CN">
                <a:solidFill>
                  <a:schemeClr val="tx1"/>
                </a:solidFill>
              </a:rPr>
              <a:t>50%</a:t>
            </a:r>
            <a:r>
              <a:rPr lang="zh-CN" altLang="en-US">
                <a:solidFill>
                  <a:schemeClr val="tx1"/>
                </a:solidFill>
              </a:rPr>
              <a:t>）</a:t>
            </a:r>
            <a:r>
              <a:rPr lang="en-US" altLang="zh-CN">
                <a:solidFill>
                  <a:schemeClr val="tx1"/>
                </a:solidFill>
              </a:rPr>
              <a:t>≈11</a:t>
            </a:r>
            <a:r>
              <a:rPr lang="zh-CN" altLang="en-US">
                <a:solidFill>
                  <a:schemeClr val="tx1"/>
                </a:solidFill>
              </a:rPr>
              <a:t>份；蛋白质（</a:t>
            </a:r>
            <a:r>
              <a:rPr lang="en-US" altLang="zh-CN">
                <a:solidFill>
                  <a:schemeClr val="tx1"/>
                </a:solidFill>
              </a:rPr>
              <a:t>22</a:t>
            </a:r>
            <a:r>
              <a:rPr lang="zh-CN" altLang="en-US">
                <a:solidFill>
                  <a:schemeClr val="tx1"/>
                </a:solidFill>
              </a:rPr>
              <a:t>份</a:t>
            </a:r>
            <a:r>
              <a:rPr lang="en-US" altLang="en-US">
                <a:solidFill>
                  <a:schemeClr val="tx1"/>
                </a:solidFill>
              </a:rPr>
              <a:t>×</a:t>
            </a:r>
            <a:r>
              <a:rPr lang="en-US" altLang="zh-CN">
                <a:solidFill>
                  <a:schemeClr val="tx1"/>
                </a:solidFill>
              </a:rPr>
              <a:t>20%</a:t>
            </a:r>
            <a:r>
              <a:rPr lang="zh-CN" altLang="en-US">
                <a:solidFill>
                  <a:schemeClr val="tx1"/>
                </a:solidFill>
              </a:rPr>
              <a:t>）</a:t>
            </a:r>
            <a:r>
              <a:rPr lang="en-US" altLang="zh-CN">
                <a:solidFill>
                  <a:schemeClr val="tx1"/>
                </a:solidFill>
              </a:rPr>
              <a:t>≈4.5</a:t>
            </a:r>
            <a:r>
              <a:rPr lang="zh-CN" altLang="en-US">
                <a:solidFill>
                  <a:schemeClr val="tx1"/>
                </a:solidFill>
              </a:rPr>
              <a:t>份；脂肪（</a:t>
            </a:r>
            <a:r>
              <a:rPr lang="en-US" altLang="zh-CN">
                <a:solidFill>
                  <a:schemeClr val="tx1"/>
                </a:solidFill>
              </a:rPr>
              <a:t>22</a:t>
            </a:r>
            <a:r>
              <a:rPr lang="zh-CN" altLang="en-US">
                <a:solidFill>
                  <a:schemeClr val="tx1"/>
                </a:solidFill>
              </a:rPr>
              <a:t>份</a:t>
            </a:r>
            <a:r>
              <a:rPr lang="en-US" altLang="en-US">
                <a:solidFill>
                  <a:schemeClr val="tx1"/>
                </a:solidFill>
              </a:rPr>
              <a:t>×</a:t>
            </a:r>
            <a:r>
              <a:rPr lang="en-US" altLang="zh-CN">
                <a:solidFill>
                  <a:schemeClr val="tx1"/>
                </a:solidFill>
              </a:rPr>
              <a:t>30%</a:t>
            </a:r>
            <a:r>
              <a:rPr lang="zh-CN" altLang="en-US">
                <a:solidFill>
                  <a:schemeClr val="tx1"/>
                </a:solidFill>
              </a:rPr>
              <a:t>）</a:t>
            </a:r>
            <a:r>
              <a:rPr lang="en-US" altLang="zh-CN">
                <a:solidFill>
                  <a:schemeClr val="tx1"/>
                </a:solidFill>
              </a:rPr>
              <a:t>≈6.5</a:t>
            </a:r>
            <a:r>
              <a:rPr lang="zh-CN" altLang="en-US">
                <a:solidFill>
                  <a:schemeClr val="tx1"/>
                </a:solidFill>
              </a:rPr>
              <a:t>份</a:t>
            </a:r>
            <a:endParaRPr lang="zh-CN" altLang="en-US">
              <a:solidFill>
                <a:schemeClr val="tx1"/>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133975" y="2724150"/>
            <a:ext cx="7058025" cy="3990975"/>
          </a:xfrm>
          <a:prstGeom prst="rect">
            <a:avLst/>
          </a:prstGeom>
        </p:spPr>
      </p:pic>
      <p:sp>
        <p:nvSpPr>
          <p:cNvPr id="5" name="内容占位符 2"/>
          <p:cNvSpPr>
            <a:spLocks noGrp="1"/>
          </p:cNvSpPr>
          <p:nvPr>
            <p:custDataLst>
              <p:tags r:id="rId3"/>
            </p:custDataLst>
          </p:nvPr>
        </p:nvSpPr>
        <p:spPr>
          <a:xfrm>
            <a:off x="838200" y="1825625"/>
            <a:ext cx="10515600" cy="4351338"/>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altLang="en-US">
                <a:solidFill>
                  <a:schemeClr val="tx1"/>
                </a:solidFill>
              </a:rPr>
              <a:t> </a:t>
            </a:r>
            <a:r>
              <a:rPr lang="zh-CN" altLang="en-US">
                <a:solidFill>
                  <a:schemeClr val="tx1"/>
                </a:solidFill>
              </a:rPr>
              <a:t>三餐变六餐、</a:t>
            </a:r>
            <a:r>
              <a:rPr lang="zh-CN" altLang="en-US" b="1">
                <a:solidFill>
                  <a:schemeClr val="tx1"/>
                </a:solidFill>
              </a:rPr>
              <a:t>定时定量</a:t>
            </a:r>
            <a:r>
              <a:rPr lang="zh-CN" altLang="en-US">
                <a:solidFill>
                  <a:schemeClr val="tx1"/>
                </a:solidFill>
              </a:rPr>
              <a:t>进餐</a:t>
            </a:r>
            <a:endParaRPr lang="zh-CN" altLang="en-US">
              <a:solidFill>
                <a:schemeClr val="tx1"/>
              </a:solidFill>
            </a:endParaRPr>
          </a:p>
          <a:p>
            <a:pPr>
              <a:lnSpc>
                <a:spcPct val="200000"/>
              </a:lnSpc>
            </a:pPr>
            <a:r>
              <a:rPr lang="zh-CN" altLang="en-US">
                <a:solidFill>
                  <a:schemeClr val="tx1"/>
                </a:solidFill>
              </a:rPr>
              <a:t>早餐占</a:t>
            </a:r>
            <a:r>
              <a:rPr lang="en-US" altLang="zh-CN">
                <a:solidFill>
                  <a:schemeClr val="tx1"/>
                </a:solidFill>
              </a:rPr>
              <a:t>10-15%</a:t>
            </a:r>
            <a:r>
              <a:rPr lang="zh-CN" altLang="en-US">
                <a:solidFill>
                  <a:schemeClr val="tx1"/>
                </a:solidFill>
              </a:rPr>
              <a:t>，早加餐占</a:t>
            </a:r>
            <a:r>
              <a:rPr lang="en-US" altLang="zh-CN">
                <a:solidFill>
                  <a:schemeClr val="tx1"/>
                </a:solidFill>
              </a:rPr>
              <a:t>5-10%</a:t>
            </a:r>
            <a:endParaRPr lang="en-US" altLang="zh-CN">
              <a:solidFill>
                <a:schemeClr val="tx1"/>
              </a:solidFill>
            </a:endParaRPr>
          </a:p>
          <a:p>
            <a:pPr>
              <a:lnSpc>
                <a:spcPct val="200000"/>
              </a:lnSpc>
            </a:pPr>
            <a:r>
              <a:rPr lang="zh-CN" altLang="en-US">
                <a:solidFill>
                  <a:schemeClr val="tx1"/>
                </a:solidFill>
              </a:rPr>
              <a:t>午餐占</a:t>
            </a:r>
            <a:r>
              <a:rPr lang="en-US" altLang="zh-CN">
                <a:solidFill>
                  <a:schemeClr val="tx1"/>
                </a:solidFill>
              </a:rPr>
              <a:t>30%</a:t>
            </a:r>
            <a:r>
              <a:rPr lang="zh-CN" altLang="en-US">
                <a:solidFill>
                  <a:schemeClr val="tx1"/>
                </a:solidFill>
              </a:rPr>
              <a:t>，中加餐占</a:t>
            </a:r>
            <a:r>
              <a:rPr lang="en-US" altLang="zh-CN">
                <a:solidFill>
                  <a:schemeClr val="tx1"/>
                </a:solidFill>
              </a:rPr>
              <a:t>5-10%</a:t>
            </a:r>
            <a:endParaRPr lang="en-US" altLang="zh-CN">
              <a:solidFill>
                <a:schemeClr val="tx1"/>
              </a:solidFill>
            </a:endParaRPr>
          </a:p>
          <a:p>
            <a:pPr>
              <a:lnSpc>
                <a:spcPct val="200000"/>
              </a:lnSpc>
            </a:pPr>
            <a:r>
              <a:rPr lang="zh-CN" altLang="en-US">
                <a:solidFill>
                  <a:schemeClr val="tx1"/>
                </a:solidFill>
              </a:rPr>
              <a:t>晚餐占</a:t>
            </a:r>
            <a:r>
              <a:rPr lang="en-US" altLang="zh-CN">
                <a:solidFill>
                  <a:schemeClr val="tx1"/>
                </a:solidFill>
              </a:rPr>
              <a:t>30%</a:t>
            </a:r>
            <a:r>
              <a:rPr lang="zh-CN" altLang="en-US">
                <a:solidFill>
                  <a:schemeClr val="tx1"/>
                </a:solidFill>
              </a:rPr>
              <a:t>，晚加餐占</a:t>
            </a:r>
            <a:r>
              <a:rPr lang="en-US" altLang="zh-CN">
                <a:solidFill>
                  <a:schemeClr val="tx1"/>
                </a:solidFill>
              </a:rPr>
              <a:t>5-10%</a:t>
            </a:r>
            <a:endParaRPr lang="en-US" altLang="zh-CN">
              <a:solidFill>
                <a:schemeClr val="tx1"/>
              </a:solidFill>
            </a:endParaRPr>
          </a:p>
        </p:txBody>
      </p:sp>
      <p:sp>
        <p:nvSpPr>
          <p:cNvPr id="8" name="标题 7"/>
          <p:cNvSpPr>
            <a:spLocks noGrp="1"/>
          </p:cNvSpPr>
          <p:nvPr>
            <p:ph type="title"/>
            <p:custDataLst>
              <p:tags r:id="rId4"/>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三餐及加餐能量分配比</a:t>
            </a:r>
            <a:endParaRPr lang="zh-CN" altLang="en-US" dirty="0">
              <a:sym typeface="+mn-ea"/>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4518660" y="517525"/>
            <a:ext cx="7393305" cy="5659755"/>
          </a:xfrm>
          <a:prstGeom prst="rect">
            <a:avLst/>
          </a:prstGeom>
        </p:spPr>
      </p:pic>
      <p:sp>
        <p:nvSpPr>
          <p:cNvPr id="5" name="内容占位符 2"/>
          <p:cNvSpPr>
            <a:spLocks noGrp="1"/>
          </p:cNvSpPr>
          <p:nvPr>
            <p:custDataLst>
              <p:tags r:id="rId3"/>
            </p:custDataLst>
          </p:nvPr>
        </p:nvSpPr>
        <p:spPr>
          <a:xfrm>
            <a:off x="838200" y="1444625"/>
            <a:ext cx="3413760" cy="4733290"/>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注意维生素、微量元素摄入，低升糖食物与高升糖食物合理搭配，粗粮细粮相结合，品类多元化，个性化调整</a:t>
            </a:r>
            <a:endParaRPr lang="zh-CN" altLang="en-US">
              <a:solidFill>
                <a:schemeClr val="tx1"/>
              </a:solidFill>
            </a:endParaRPr>
          </a:p>
        </p:txBody>
      </p:sp>
      <p:sp>
        <p:nvSpPr>
          <p:cNvPr id="8" name="标题 7"/>
          <p:cNvSpPr>
            <a:spLocks noGrp="1"/>
          </p:cNvSpPr>
          <p:nvPr>
            <p:ph type="title"/>
            <p:custDataLst>
              <p:tags r:id="rId4"/>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个性化调整</a:t>
            </a:r>
            <a:endParaRPr lang="zh-CN" altLang="en-US" dirty="0">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title"/>
            <p:custDataLst>
              <p:tags r:id="rId1"/>
            </p:custDataLst>
          </p:nvPr>
        </p:nvSpPr>
        <p:spPr/>
        <p:txBody>
          <a:bodyPr>
            <a:normAutofit fontScale="90000"/>
          </a:bodyPr>
          <a:p>
            <a:pPr marL="0" indent="0" algn="r">
              <a:lnSpc>
                <a:spcPct val="100000"/>
              </a:lnSpc>
              <a:spcBef>
                <a:spcPts val="0"/>
              </a:spcBef>
              <a:spcAft>
                <a:spcPts val="0"/>
              </a:spcAft>
              <a:buSzPct val="100000"/>
            </a:pPr>
            <a:r>
              <a:rPr altLang="en-US" sz="5400"/>
              <a:t>怎么诊断妊娠期糖尿病（</a:t>
            </a:r>
            <a:r>
              <a:rPr altLang="en-US" sz="5400"/>
              <a:t>GDM）</a:t>
            </a:r>
            <a:endParaRPr altLang="en-US" sz="5400"/>
          </a:p>
        </p:txBody>
      </p:sp>
      <p:sp>
        <p:nvSpPr>
          <p:cNvPr id="7" name="节编号"/>
          <p:cNvSpPr>
            <a:spLocks noGrp="1"/>
          </p:cNvSpPr>
          <p:nvPr>
            <p:ph type="body" sz="quarter" idx="13"/>
            <p:custDataLst>
              <p:tags r:id="rId2"/>
            </p:custDataLst>
          </p:nvPr>
        </p:nvSpPr>
        <p:spPr/>
        <p:txBody>
          <a:bodyPr>
            <a:normAutofit/>
          </a:bodyPr>
          <a:p>
            <a:r>
              <a:rPr lang="en-US" altLang="en-US"/>
              <a:t>01</a:t>
            </a:r>
            <a:endParaRPr lang="en-US" altLang="en-US"/>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3"/>
          <p:cNvPicPr>
            <a:picLocks noChangeAspect="1"/>
          </p:cNvPicPr>
          <p:nvPr>
            <p:custDataLst>
              <p:tags r:id="rId1"/>
            </p:custDataLst>
          </p:nvPr>
        </p:nvPicPr>
        <p:blipFill>
          <a:blip r:embed="rId2"/>
          <a:stretch>
            <a:fillRect/>
          </a:stretch>
        </p:blipFill>
        <p:spPr>
          <a:xfrm>
            <a:off x="556895" y="212090"/>
            <a:ext cx="7886700" cy="298132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2954020" y="3429000"/>
            <a:ext cx="8562340" cy="3053715"/>
          </a:xfrm>
          <a:prstGeom prst="rect">
            <a:avLst/>
          </a:prstGeom>
        </p:spPr>
      </p:pic>
    </p:spTree>
    <p:custDataLst>
      <p:tags r:id="rId5"/>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3"/>
          <p:cNvPicPr>
            <a:picLocks noChangeAspect="1"/>
          </p:cNvPicPr>
          <p:nvPr>
            <p:custDataLst>
              <p:tags r:id="rId1"/>
            </p:custDataLst>
          </p:nvPr>
        </p:nvPicPr>
        <p:blipFill>
          <a:blip r:embed="rId2"/>
          <a:stretch>
            <a:fillRect/>
          </a:stretch>
        </p:blipFill>
        <p:spPr>
          <a:xfrm>
            <a:off x="273050" y="170815"/>
            <a:ext cx="5705475" cy="619252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978525" y="171450"/>
            <a:ext cx="5704205" cy="6191885"/>
          </a:xfrm>
          <a:prstGeom prst="rect">
            <a:avLst/>
          </a:prstGeom>
        </p:spPr>
      </p:pic>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3"/>
          <p:cNvPicPr>
            <a:picLocks noChangeAspect="1"/>
          </p:cNvPicPr>
          <p:nvPr/>
        </p:nvPicPr>
        <p:blipFill>
          <a:blip r:embed="rId1"/>
          <a:stretch>
            <a:fillRect/>
          </a:stretch>
        </p:blipFill>
        <p:spPr>
          <a:xfrm>
            <a:off x="157480" y="420370"/>
            <a:ext cx="5709920" cy="6293485"/>
          </a:xfrm>
          <a:prstGeom prst="rect">
            <a:avLst/>
          </a:prstGeom>
        </p:spPr>
      </p:pic>
      <p:pic>
        <p:nvPicPr>
          <p:cNvPr id="5" name="图片 4"/>
          <p:cNvPicPr>
            <a:picLocks noChangeAspect="1"/>
          </p:cNvPicPr>
          <p:nvPr>
            <p:custDataLst>
              <p:tags r:id="rId2"/>
            </p:custDataLst>
          </p:nvPr>
        </p:nvPicPr>
        <p:blipFill>
          <a:blip r:embed="rId3"/>
          <a:stretch>
            <a:fillRect/>
          </a:stretch>
        </p:blipFill>
        <p:spPr>
          <a:xfrm>
            <a:off x="5867400" y="287655"/>
            <a:ext cx="5985510" cy="6426200"/>
          </a:xfrm>
          <a:prstGeom prst="rect">
            <a:avLst/>
          </a:prstGeom>
        </p:spPr>
      </p:pic>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title"/>
            <p:custDataLst>
              <p:tags r:id="rId1"/>
            </p:custDataLst>
          </p:nvPr>
        </p:nvSpPr>
        <p:spPr/>
        <p:txBody>
          <a:bodyPr>
            <a:normAutofit/>
          </a:bodyPr>
          <a:p>
            <a:pPr marL="0" indent="0" algn="r">
              <a:lnSpc>
                <a:spcPct val="100000"/>
              </a:lnSpc>
              <a:spcBef>
                <a:spcPts val="0"/>
              </a:spcBef>
              <a:spcAft>
                <a:spcPts val="0"/>
              </a:spcAft>
              <a:buSzPct val="100000"/>
            </a:pPr>
            <a:r>
              <a:rPr lang="zh-CN" altLang="en-US" dirty="0">
                <a:sym typeface="+mn-ea"/>
              </a:rPr>
              <a:t>妊娠期糖尿病食谱参考</a:t>
            </a:r>
            <a:endParaRPr altLang="en-US" sz="5400"/>
          </a:p>
        </p:txBody>
      </p:sp>
      <p:sp>
        <p:nvSpPr>
          <p:cNvPr id="7" name="节编号"/>
          <p:cNvSpPr>
            <a:spLocks noGrp="1"/>
          </p:cNvSpPr>
          <p:nvPr>
            <p:ph type="body" sz="quarter" idx="13"/>
            <p:custDataLst>
              <p:tags r:id="rId2"/>
            </p:custDataLst>
          </p:nvPr>
        </p:nvSpPr>
        <p:spPr/>
        <p:txBody>
          <a:bodyPr>
            <a:normAutofit lnSpcReduction="10000"/>
          </a:bodyPr>
          <a:p>
            <a:r>
              <a:rPr lang="en-US" altLang="en-US"/>
              <a:t>05</a:t>
            </a:r>
            <a:endParaRPr lang="en-US" altLang="en-US"/>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妊娠期糖尿病日常食疗餐</a:t>
            </a:r>
            <a:endParaRPr lang="zh-CN" altLang="en-US" dirty="0">
              <a:sym typeface="+mn-ea"/>
            </a:endParaRPr>
          </a:p>
        </p:txBody>
      </p:sp>
      <p:sp>
        <p:nvSpPr>
          <p:cNvPr id="5"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a:solidFill>
                  <a:schemeClr val="tx1"/>
                </a:solidFill>
              </a:rPr>
              <a:t>经典食谱</a:t>
            </a:r>
            <a:r>
              <a:rPr lang="en-US" altLang="en-US">
                <a:solidFill>
                  <a:schemeClr val="tx1"/>
                </a:solidFill>
              </a:rPr>
              <a:t>①</a:t>
            </a:r>
            <a:endParaRPr lang="en-US" altLang="en-US">
              <a:solidFill>
                <a:schemeClr val="tx1"/>
              </a:solidFill>
            </a:endParaRPr>
          </a:p>
          <a:p>
            <a:pPr>
              <a:lnSpc>
                <a:spcPct val="150000"/>
              </a:lnSpc>
            </a:pPr>
            <a:r>
              <a:rPr lang="zh-CN" altLang="en-US">
                <a:solidFill>
                  <a:schemeClr val="tx1"/>
                </a:solidFill>
              </a:rPr>
              <a:t>早餐：豆腐脑</a:t>
            </a:r>
            <a:r>
              <a:rPr lang="en-US" altLang="zh-CN">
                <a:solidFill>
                  <a:schemeClr val="tx1"/>
                </a:solidFill>
              </a:rPr>
              <a:t>250</a:t>
            </a:r>
            <a:r>
              <a:rPr lang="zh-CN" altLang="en-US">
                <a:solidFill>
                  <a:schemeClr val="tx1"/>
                </a:solidFill>
              </a:rPr>
              <a:t>克，杂粮馒头</a:t>
            </a:r>
            <a:r>
              <a:rPr lang="en-US" altLang="zh-CN">
                <a:solidFill>
                  <a:schemeClr val="tx1"/>
                </a:solidFill>
              </a:rPr>
              <a:t>50</a:t>
            </a:r>
            <a:r>
              <a:rPr lang="zh-CN" altLang="en-US">
                <a:solidFill>
                  <a:schemeClr val="tx1"/>
                </a:solidFill>
              </a:rPr>
              <a:t>克，水煮鸡蛋一个</a:t>
            </a:r>
            <a:r>
              <a:rPr lang="en-US" altLang="zh-CN">
                <a:solidFill>
                  <a:schemeClr val="tx1"/>
                </a:solidFill>
              </a:rPr>
              <a:t>50</a:t>
            </a:r>
            <a:r>
              <a:rPr lang="zh-CN" altLang="en-US">
                <a:solidFill>
                  <a:schemeClr val="tx1"/>
                </a:solidFill>
              </a:rPr>
              <a:t>克早点：苏打饼干</a:t>
            </a:r>
            <a:r>
              <a:rPr lang="en-US" altLang="zh-CN">
                <a:solidFill>
                  <a:schemeClr val="tx1"/>
                </a:solidFill>
              </a:rPr>
              <a:t>25</a:t>
            </a:r>
            <a:r>
              <a:rPr lang="zh-CN" altLang="en-US">
                <a:solidFill>
                  <a:schemeClr val="tx1"/>
                </a:solidFill>
              </a:rPr>
              <a:t>克午餐：盐水河虾</a:t>
            </a:r>
            <a:r>
              <a:rPr lang="en-US" altLang="zh-CN">
                <a:solidFill>
                  <a:schemeClr val="tx1"/>
                </a:solidFill>
              </a:rPr>
              <a:t>100</a:t>
            </a:r>
            <a:r>
              <a:rPr lang="zh-CN" altLang="en-US">
                <a:solidFill>
                  <a:schemeClr val="tx1"/>
                </a:solidFill>
              </a:rPr>
              <a:t>克，木耳炒白菜</a:t>
            </a:r>
            <a:r>
              <a:rPr lang="en-US" altLang="zh-CN">
                <a:solidFill>
                  <a:schemeClr val="tx1"/>
                </a:solidFill>
              </a:rPr>
              <a:t>190</a:t>
            </a:r>
            <a:r>
              <a:rPr lang="zh-CN" altLang="en-US">
                <a:solidFill>
                  <a:schemeClr val="tx1"/>
                </a:solidFill>
              </a:rPr>
              <a:t>克，虾皮冬瓜汤</a:t>
            </a:r>
            <a:r>
              <a:rPr lang="en-US" altLang="zh-CN">
                <a:solidFill>
                  <a:schemeClr val="tx1"/>
                </a:solidFill>
              </a:rPr>
              <a:t>100</a:t>
            </a:r>
            <a:r>
              <a:rPr lang="zh-CN" altLang="en-US">
                <a:solidFill>
                  <a:schemeClr val="tx1"/>
                </a:solidFill>
              </a:rPr>
              <a:t>克，荞麦面条</a:t>
            </a:r>
            <a:r>
              <a:rPr lang="en-US" altLang="zh-CN">
                <a:solidFill>
                  <a:schemeClr val="tx1"/>
                </a:solidFill>
              </a:rPr>
              <a:t>100</a:t>
            </a:r>
            <a:r>
              <a:rPr lang="zh-CN" altLang="en-US">
                <a:solidFill>
                  <a:schemeClr val="tx1"/>
                </a:solidFill>
              </a:rPr>
              <a:t>克午点：黄瓜汁</a:t>
            </a:r>
            <a:r>
              <a:rPr lang="en-US" altLang="zh-CN">
                <a:solidFill>
                  <a:schemeClr val="tx1"/>
                </a:solidFill>
              </a:rPr>
              <a:t>150</a:t>
            </a:r>
            <a:r>
              <a:rPr lang="zh-CN" altLang="en-US">
                <a:solidFill>
                  <a:schemeClr val="tx1"/>
                </a:solidFill>
              </a:rPr>
              <a:t>克晚餐：青椒肉丝</a:t>
            </a:r>
            <a:r>
              <a:rPr lang="en-US" altLang="zh-CN">
                <a:solidFill>
                  <a:schemeClr val="tx1"/>
                </a:solidFill>
              </a:rPr>
              <a:t>130</a:t>
            </a:r>
            <a:r>
              <a:rPr lang="zh-CN" altLang="en-US">
                <a:solidFill>
                  <a:schemeClr val="tx1"/>
                </a:solidFill>
              </a:rPr>
              <a:t>克，丝瓜鸡蛋汤</a:t>
            </a:r>
            <a:r>
              <a:rPr lang="en-US" altLang="zh-CN">
                <a:solidFill>
                  <a:schemeClr val="tx1"/>
                </a:solidFill>
              </a:rPr>
              <a:t>100</a:t>
            </a:r>
            <a:r>
              <a:rPr lang="zh-CN" altLang="en-US">
                <a:solidFill>
                  <a:schemeClr val="tx1"/>
                </a:solidFill>
              </a:rPr>
              <a:t>克，芹菜拌海米</a:t>
            </a:r>
            <a:r>
              <a:rPr lang="en-US" altLang="zh-CN">
                <a:solidFill>
                  <a:schemeClr val="tx1"/>
                </a:solidFill>
              </a:rPr>
              <a:t>110</a:t>
            </a:r>
            <a:r>
              <a:rPr lang="zh-CN" altLang="en-US">
                <a:solidFill>
                  <a:schemeClr val="tx1"/>
                </a:solidFill>
              </a:rPr>
              <a:t>克，米饭（稻米或小米）</a:t>
            </a:r>
            <a:r>
              <a:rPr lang="en-US" altLang="zh-CN">
                <a:solidFill>
                  <a:schemeClr val="tx1"/>
                </a:solidFill>
              </a:rPr>
              <a:t>100</a:t>
            </a:r>
            <a:r>
              <a:rPr lang="zh-CN" altLang="en-US">
                <a:solidFill>
                  <a:schemeClr val="tx1"/>
                </a:solidFill>
              </a:rPr>
              <a:t>克晚点：牛奶</a:t>
            </a:r>
            <a:r>
              <a:rPr lang="en-US" altLang="zh-CN">
                <a:solidFill>
                  <a:schemeClr val="tx1"/>
                </a:solidFill>
              </a:rPr>
              <a:t>220</a:t>
            </a:r>
            <a:r>
              <a:rPr lang="zh-CN" altLang="en-US">
                <a:solidFill>
                  <a:schemeClr val="tx1"/>
                </a:solidFill>
              </a:rPr>
              <a:t>克其他：色拉油</a:t>
            </a:r>
            <a:r>
              <a:rPr lang="en-US" altLang="zh-CN">
                <a:solidFill>
                  <a:schemeClr val="tx1"/>
                </a:solidFill>
              </a:rPr>
              <a:t>25</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1028065"/>
            <a:ext cx="10515600" cy="514921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经典食谱</a:t>
            </a:r>
            <a:r>
              <a:rPr lang="en-US" altLang="en-US">
                <a:solidFill>
                  <a:schemeClr val="tx1"/>
                </a:solidFill>
              </a:rPr>
              <a:t>②</a:t>
            </a:r>
            <a:r>
              <a:rPr lang="zh-CN" altLang="en-US">
                <a:solidFill>
                  <a:schemeClr val="tx1"/>
                </a:solidFill>
              </a:rPr>
              <a:t>早餐：牛奶</a:t>
            </a:r>
            <a:r>
              <a:rPr lang="en-US" altLang="zh-CN">
                <a:solidFill>
                  <a:schemeClr val="tx1"/>
                </a:solidFill>
              </a:rPr>
              <a:t>220</a:t>
            </a:r>
            <a:r>
              <a:rPr lang="zh-CN" altLang="en-US">
                <a:solidFill>
                  <a:schemeClr val="tx1"/>
                </a:solidFill>
              </a:rPr>
              <a:t>克，蒸鸡蛋羹</a:t>
            </a:r>
            <a:r>
              <a:rPr lang="en-US" altLang="zh-CN">
                <a:solidFill>
                  <a:schemeClr val="tx1"/>
                </a:solidFill>
              </a:rPr>
              <a:t>50</a:t>
            </a:r>
            <a:r>
              <a:rPr lang="zh-CN" altLang="en-US">
                <a:solidFill>
                  <a:schemeClr val="tx1"/>
                </a:solidFill>
              </a:rPr>
              <a:t>克，杂粮馒头</a:t>
            </a:r>
            <a:r>
              <a:rPr lang="en-US" altLang="zh-CN">
                <a:solidFill>
                  <a:schemeClr val="tx1"/>
                </a:solidFill>
              </a:rPr>
              <a:t>50</a:t>
            </a:r>
            <a:r>
              <a:rPr lang="zh-CN" altLang="en-US">
                <a:solidFill>
                  <a:schemeClr val="tx1"/>
                </a:solidFill>
              </a:rPr>
              <a:t>克早点：咸切片面包</a:t>
            </a:r>
            <a:r>
              <a:rPr lang="en-US" altLang="zh-CN">
                <a:solidFill>
                  <a:schemeClr val="tx1"/>
                </a:solidFill>
              </a:rPr>
              <a:t>25</a:t>
            </a:r>
            <a:r>
              <a:rPr lang="zh-CN" altLang="en-US">
                <a:solidFill>
                  <a:schemeClr val="tx1"/>
                </a:solidFill>
              </a:rPr>
              <a:t>克午餐：炒苋菜</a:t>
            </a:r>
            <a:r>
              <a:rPr lang="en-US" altLang="zh-CN">
                <a:solidFill>
                  <a:schemeClr val="tx1"/>
                </a:solidFill>
              </a:rPr>
              <a:t>150</a:t>
            </a:r>
            <a:r>
              <a:rPr lang="zh-CN" altLang="en-US">
                <a:solidFill>
                  <a:schemeClr val="tx1"/>
                </a:solidFill>
              </a:rPr>
              <a:t>克，冬瓜肉片汤，</a:t>
            </a:r>
            <a:r>
              <a:rPr lang="en-US" altLang="zh-CN">
                <a:solidFill>
                  <a:schemeClr val="tx1"/>
                </a:solidFill>
              </a:rPr>
              <a:t>125</a:t>
            </a:r>
            <a:r>
              <a:rPr lang="zh-CN" altLang="en-US">
                <a:solidFill>
                  <a:schemeClr val="tx1"/>
                </a:solidFill>
              </a:rPr>
              <a:t>克，莴笋炒肉片</a:t>
            </a:r>
            <a:r>
              <a:rPr lang="en-US" altLang="zh-CN">
                <a:solidFill>
                  <a:schemeClr val="tx1"/>
                </a:solidFill>
              </a:rPr>
              <a:t>125</a:t>
            </a:r>
            <a:r>
              <a:rPr lang="zh-CN" altLang="en-US">
                <a:solidFill>
                  <a:schemeClr val="tx1"/>
                </a:solidFill>
              </a:rPr>
              <a:t>克午点：黄瓜</a:t>
            </a:r>
            <a:r>
              <a:rPr lang="en-US" altLang="zh-CN">
                <a:solidFill>
                  <a:schemeClr val="tx1"/>
                </a:solidFill>
              </a:rPr>
              <a:t>150</a:t>
            </a:r>
            <a:r>
              <a:rPr lang="zh-CN" altLang="en-US">
                <a:solidFill>
                  <a:schemeClr val="tx1"/>
                </a:solidFill>
              </a:rPr>
              <a:t>克晚餐：红烧豆腐</a:t>
            </a:r>
            <a:r>
              <a:rPr lang="en-US" altLang="zh-CN">
                <a:solidFill>
                  <a:schemeClr val="tx1"/>
                </a:solidFill>
              </a:rPr>
              <a:t>50</a:t>
            </a:r>
            <a:r>
              <a:rPr lang="zh-CN" altLang="en-US">
                <a:solidFill>
                  <a:schemeClr val="tx1"/>
                </a:solidFill>
              </a:rPr>
              <a:t>克，清蒸鱼</a:t>
            </a:r>
            <a:r>
              <a:rPr lang="en-US" altLang="zh-CN">
                <a:solidFill>
                  <a:schemeClr val="tx1"/>
                </a:solidFill>
              </a:rPr>
              <a:t>100</a:t>
            </a:r>
            <a:r>
              <a:rPr lang="zh-CN" altLang="en-US">
                <a:solidFill>
                  <a:schemeClr val="tx1"/>
                </a:solidFill>
              </a:rPr>
              <a:t>克，蔬菜水饺</a:t>
            </a:r>
            <a:r>
              <a:rPr lang="en-US" altLang="zh-CN">
                <a:solidFill>
                  <a:schemeClr val="tx1"/>
                </a:solidFill>
              </a:rPr>
              <a:t>200</a:t>
            </a:r>
            <a:r>
              <a:rPr lang="zh-CN" altLang="en-US">
                <a:solidFill>
                  <a:schemeClr val="tx1"/>
                </a:solidFill>
              </a:rPr>
              <a:t>克晚点：西红柿</a:t>
            </a:r>
            <a:r>
              <a:rPr lang="en-US" altLang="zh-CN">
                <a:solidFill>
                  <a:schemeClr val="tx1"/>
                </a:solidFill>
              </a:rPr>
              <a:t>150</a:t>
            </a:r>
            <a:r>
              <a:rPr lang="zh-CN" altLang="en-US">
                <a:solidFill>
                  <a:schemeClr val="tx1"/>
                </a:solidFill>
              </a:rPr>
              <a:t>克其他：色拉油</a:t>
            </a:r>
            <a:r>
              <a:rPr lang="en-US" altLang="zh-CN">
                <a:solidFill>
                  <a:schemeClr val="tx1"/>
                </a:solidFill>
              </a:rPr>
              <a:t>25</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819150"/>
            <a:ext cx="10515600" cy="535813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经典食谱</a:t>
            </a:r>
            <a:r>
              <a:rPr lang="en-US" altLang="en-US">
                <a:solidFill>
                  <a:schemeClr val="tx1"/>
                </a:solidFill>
              </a:rPr>
              <a:t>③</a:t>
            </a:r>
            <a:r>
              <a:rPr lang="zh-CN" altLang="en-US">
                <a:solidFill>
                  <a:schemeClr val="tx1"/>
                </a:solidFill>
              </a:rPr>
              <a:t>早餐：煮鸡蛋</a:t>
            </a:r>
            <a:r>
              <a:rPr lang="en-US" altLang="zh-CN">
                <a:solidFill>
                  <a:schemeClr val="tx1"/>
                </a:solidFill>
              </a:rPr>
              <a:t>50</a:t>
            </a:r>
            <a:r>
              <a:rPr lang="zh-CN" altLang="en-US">
                <a:solidFill>
                  <a:schemeClr val="tx1"/>
                </a:solidFill>
              </a:rPr>
              <a:t>克，小米粥</a:t>
            </a:r>
            <a:r>
              <a:rPr lang="en-US" altLang="zh-CN">
                <a:solidFill>
                  <a:schemeClr val="tx1"/>
                </a:solidFill>
              </a:rPr>
              <a:t>50</a:t>
            </a:r>
            <a:r>
              <a:rPr lang="zh-CN" altLang="en-US">
                <a:solidFill>
                  <a:schemeClr val="tx1"/>
                </a:solidFill>
              </a:rPr>
              <a:t>克，牛奶</a:t>
            </a:r>
            <a:r>
              <a:rPr lang="en-US" altLang="zh-CN">
                <a:solidFill>
                  <a:schemeClr val="tx1"/>
                </a:solidFill>
              </a:rPr>
              <a:t>220</a:t>
            </a:r>
            <a:r>
              <a:rPr lang="zh-CN" altLang="en-US">
                <a:solidFill>
                  <a:schemeClr val="tx1"/>
                </a:solidFill>
              </a:rPr>
              <a:t>克早点：豆腐脑</a:t>
            </a:r>
            <a:r>
              <a:rPr lang="en-US" altLang="zh-CN">
                <a:solidFill>
                  <a:schemeClr val="tx1"/>
                </a:solidFill>
              </a:rPr>
              <a:t>250</a:t>
            </a:r>
            <a:r>
              <a:rPr lang="zh-CN" altLang="en-US">
                <a:solidFill>
                  <a:schemeClr val="tx1"/>
                </a:solidFill>
              </a:rPr>
              <a:t>克午餐：炒绿豆芽</a:t>
            </a:r>
            <a:r>
              <a:rPr lang="en-US" altLang="zh-CN">
                <a:solidFill>
                  <a:schemeClr val="tx1"/>
                </a:solidFill>
              </a:rPr>
              <a:t>200</a:t>
            </a:r>
            <a:r>
              <a:rPr lang="zh-CN" altLang="en-US">
                <a:solidFill>
                  <a:schemeClr val="tx1"/>
                </a:solidFill>
              </a:rPr>
              <a:t>克，米饭</a:t>
            </a:r>
            <a:r>
              <a:rPr lang="en-US" altLang="zh-CN">
                <a:solidFill>
                  <a:schemeClr val="tx1"/>
                </a:solidFill>
              </a:rPr>
              <a:t>100</a:t>
            </a:r>
            <a:r>
              <a:rPr lang="zh-CN" altLang="en-US">
                <a:solidFill>
                  <a:schemeClr val="tx1"/>
                </a:solidFill>
              </a:rPr>
              <a:t>克，蒸扁鱼</a:t>
            </a:r>
            <a:r>
              <a:rPr lang="en-US" altLang="zh-CN">
                <a:solidFill>
                  <a:schemeClr val="tx1"/>
                </a:solidFill>
              </a:rPr>
              <a:t>100</a:t>
            </a:r>
            <a:r>
              <a:rPr lang="zh-CN" altLang="en-US">
                <a:solidFill>
                  <a:schemeClr val="tx1"/>
                </a:solidFill>
              </a:rPr>
              <a:t>克，虾米菜秧榨菜汤</a:t>
            </a:r>
            <a:r>
              <a:rPr lang="en-US" altLang="zh-CN">
                <a:solidFill>
                  <a:schemeClr val="tx1"/>
                </a:solidFill>
              </a:rPr>
              <a:t>150</a:t>
            </a:r>
            <a:r>
              <a:rPr lang="zh-CN" altLang="en-US">
                <a:solidFill>
                  <a:schemeClr val="tx1"/>
                </a:solidFill>
              </a:rPr>
              <a:t>克午点：梨</a:t>
            </a:r>
            <a:r>
              <a:rPr lang="en-US" altLang="zh-CN">
                <a:solidFill>
                  <a:schemeClr val="tx1"/>
                </a:solidFill>
              </a:rPr>
              <a:t>100</a:t>
            </a:r>
            <a:r>
              <a:rPr lang="zh-CN" altLang="en-US">
                <a:solidFill>
                  <a:schemeClr val="tx1"/>
                </a:solidFill>
              </a:rPr>
              <a:t>克晚餐：青椒肉丝</a:t>
            </a:r>
            <a:r>
              <a:rPr lang="en-US" altLang="zh-CN">
                <a:solidFill>
                  <a:schemeClr val="tx1"/>
                </a:solidFill>
              </a:rPr>
              <a:t>130</a:t>
            </a:r>
            <a:r>
              <a:rPr lang="zh-CN" altLang="en-US">
                <a:solidFill>
                  <a:schemeClr val="tx1"/>
                </a:solidFill>
              </a:rPr>
              <a:t>克，芹菜肉片</a:t>
            </a:r>
            <a:r>
              <a:rPr lang="en-US" altLang="zh-CN">
                <a:solidFill>
                  <a:schemeClr val="tx1"/>
                </a:solidFill>
              </a:rPr>
              <a:t>130</a:t>
            </a:r>
            <a:r>
              <a:rPr lang="zh-CN" altLang="en-US">
                <a:solidFill>
                  <a:schemeClr val="tx1"/>
                </a:solidFill>
              </a:rPr>
              <a:t>克，二米饭</a:t>
            </a:r>
            <a:r>
              <a:rPr lang="en-US" altLang="zh-CN">
                <a:solidFill>
                  <a:schemeClr val="tx1"/>
                </a:solidFill>
              </a:rPr>
              <a:t>100</a:t>
            </a:r>
            <a:r>
              <a:rPr lang="zh-CN" altLang="en-US">
                <a:solidFill>
                  <a:schemeClr val="tx1"/>
                </a:solidFill>
              </a:rPr>
              <a:t>克，三丝紫菜汤</a:t>
            </a:r>
            <a:r>
              <a:rPr lang="en-US" altLang="zh-CN">
                <a:solidFill>
                  <a:schemeClr val="tx1"/>
                </a:solidFill>
              </a:rPr>
              <a:t>100</a:t>
            </a:r>
            <a:r>
              <a:rPr lang="zh-CN" altLang="en-US">
                <a:solidFill>
                  <a:schemeClr val="tx1"/>
                </a:solidFill>
              </a:rPr>
              <a:t>克晚点：西红柿</a:t>
            </a:r>
            <a:r>
              <a:rPr lang="en-US" altLang="zh-CN">
                <a:solidFill>
                  <a:schemeClr val="tx1"/>
                </a:solidFill>
              </a:rPr>
              <a:t>150</a:t>
            </a:r>
            <a:r>
              <a:rPr lang="zh-CN" altLang="en-US">
                <a:solidFill>
                  <a:schemeClr val="tx1"/>
                </a:solidFill>
              </a:rPr>
              <a:t>克其他：色拉油</a:t>
            </a:r>
            <a:r>
              <a:rPr lang="en-US" altLang="zh-CN">
                <a:solidFill>
                  <a:schemeClr val="tx1"/>
                </a:solidFill>
              </a:rPr>
              <a:t>25</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custDataLst>
              <p:tags r:id="rId1"/>
            </p:custDataLst>
          </p:nvPr>
        </p:nvSpPr>
        <p:spPr>
          <a:xfrm>
            <a:off x="838200" y="1085215"/>
            <a:ext cx="10515600" cy="5092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经典食谱</a:t>
            </a:r>
            <a:r>
              <a:rPr lang="en-US" altLang="en-US">
                <a:solidFill>
                  <a:schemeClr val="tx1"/>
                </a:solidFill>
              </a:rPr>
              <a:t>④</a:t>
            </a:r>
            <a:r>
              <a:rPr lang="zh-CN" altLang="en-US">
                <a:solidFill>
                  <a:schemeClr val="tx1"/>
                </a:solidFill>
              </a:rPr>
              <a:t>早餐：煮鸡蛋</a:t>
            </a:r>
            <a:r>
              <a:rPr lang="en-US" altLang="zh-CN">
                <a:solidFill>
                  <a:schemeClr val="tx1"/>
                </a:solidFill>
              </a:rPr>
              <a:t>50</a:t>
            </a:r>
            <a:r>
              <a:rPr lang="zh-CN" altLang="en-US">
                <a:solidFill>
                  <a:schemeClr val="tx1"/>
                </a:solidFill>
              </a:rPr>
              <a:t>克，牛奶</a:t>
            </a:r>
            <a:r>
              <a:rPr lang="en-US" altLang="zh-CN">
                <a:solidFill>
                  <a:schemeClr val="tx1"/>
                </a:solidFill>
              </a:rPr>
              <a:t>220</a:t>
            </a:r>
            <a:r>
              <a:rPr lang="zh-CN" altLang="en-US">
                <a:solidFill>
                  <a:schemeClr val="tx1"/>
                </a:solidFill>
              </a:rPr>
              <a:t>克，麦麸面包</a:t>
            </a:r>
            <a:r>
              <a:rPr lang="en-US" altLang="zh-CN">
                <a:solidFill>
                  <a:schemeClr val="tx1"/>
                </a:solidFill>
              </a:rPr>
              <a:t>60</a:t>
            </a:r>
            <a:r>
              <a:rPr lang="zh-CN" altLang="en-US">
                <a:solidFill>
                  <a:schemeClr val="tx1"/>
                </a:solidFill>
              </a:rPr>
              <a:t>克早点：花卷</a:t>
            </a:r>
            <a:r>
              <a:rPr lang="en-US" altLang="zh-CN">
                <a:solidFill>
                  <a:schemeClr val="tx1"/>
                </a:solidFill>
              </a:rPr>
              <a:t>30</a:t>
            </a:r>
            <a:r>
              <a:rPr lang="zh-CN" altLang="en-US">
                <a:solidFill>
                  <a:schemeClr val="tx1"/>
                </a:solidFill>
              </a:rPr>
              <a:t>克午餐：米饭</a:t>
            </a:r>
            <a:r>
              <a:rPr lang="en-US" altLang="zh-CN">
                <a:solidFill>
                  <a:schemeClr val="tx1"/>
                </a:solidFill>
              </a:rPr>
              <a:t>100</a:t>
            </a:r>
            <a:r>
              <a:rPr lang="zh-CN" altLang="en-US">
                <a:solidFill>
                  <a:schemeClr val="tx1"/>
                </a:solidFill>
              </a:rPr>
              <a:t>克，黑木耳烩豆腐</a:t>
            </a:r>
            <a:r>
              <a:rPr lang="en-US" altLang="zh-CN">
                <a:solidFill>
                  <a:schemeClr val="tx1"/>
                </a:solidFill>
              </a:rPr>
              <a:t>70</a:t>
            </a:r>
            <a:r>
              <a:rPr lang="zh-CN" altLang="en-US">
                <a:solidFill>
                  <a:schemeClr val="tx1"/>
                </a:solidFill>
              </a:rPr>
              <a:t>克，萝卜丝汤</a:t>
            </a:r>
            <a:r>
              <a:rPr lang="en-US" altLang="zh-CN">
                <a:solidFill>
                  <a:schemeClr val="tx1"/>
                </a:solidFill>
              </a:rPr>
              <a:t>150</a:t>
            </a:r>
            <a:r>
              <a:rPr lang="zh-CN" altLang="en-US">
                <a:solidFill>
                  <a:schemeClr val="tx1"/>
                </a:solidFill>
              </a:rPr>
              <a:t>克，青豆虾仁</a:t>
            </a:r>
            <a:r>
              <a:rPr lang="en-US" altLang="zh-CN">
                <a:solidFill>
                  <a:schemeClr val="tx1"/>
                </a:solidFill>
              </a:rPr>
              <a:t>70</a:t>
            </a:r>
            <a:r>
              <a:rPr lang="zh-CN" altLang="en-US">
                <a:solidFill>
                  <a:schemeClr val="tx1"/>
                </a:solidFill>
              </a:rPr>
              <a:t>克午点：橙</a:t>
            </a:r>
            <a:r>
              <a:rPr lang="en-US" altLang="zh-CN">
                <a:solidFill>
                  <a:schemeClr val="tx1"/>
                </a:solidFill>
              </a:rPr>
              <a:t>150</a:t>
            </a:r>
            <a:r>
              <a:rPr lang="zh-CN" altLang="en-US">
                <a:solidFill>
                  <a:schemeClr val="tx1"/>
                </a:solidFill>
              </a:rPr>
              <a:t>克晚餐：鲜蘑清汤</a:t>
            </a:r>
            <a:r>
              <a:rPr lang="en-US" altLang="zh-CN">
                <a:solidFill>
                  <a:schemeClr val="tx1"/>
                </a:solidFill>
              </a:rPr>
              <a:t>90</a:t>
            </a:r>
            <a:r>
              <a:rPr lang="zh-CN" altLang="en-US">
                <a:solidFill>
                  <a:schemeClr val="tx1"/>
                </a:solidFill>
              </a:rPr>
              <a:t>克，二米饭</a:t>
            </a:r>
            <a:r>
              <a:rPr lang="en-US" altLang="zh-CN">
                <a:solidFill>
                  <a:schemeClr val="tx1"/>
                </a:solidFill>
              </a:rPr>
              <a:t>100</a:t>
            </a:r>
            <a:r>
              <a:rPr lang="zh-CN" altLang="en-US">
                <a:solidFill>
                  <a:schemeClr val="tx1"/>
                </a:solidFill>
              </a:rPr>
              <a:t>克，蒸扁鱼</a:t>
            </a:r>
            <a:r>
              <a:rPr lang="en-US" altLang="zh-CN">
                <a:solidFill>
                  <a:schemeClr val="tx1"/>
                </a:solidFill>
              </a:rPr>
              <a:t>100</a:t>
            </a:r>
            <a:r>
              <a:rPr lang="zh-CN" altLang="en-US">
                <a:solidFill>
                  <a:schemeClr val="tx1"/>
                </a:solidFill>
              </a:rPr>
              <a:t>克，炒苋菜</a:t>
            </a:r>
            <a:r>
              <a:rPr lang="en-US" altLang="zh-CN">
                <a:solidFill>
                  <a:schemeClr val="tx1"/>
                </a:solidFill>
              </a:rPr>
              <a:t>150</a:t>
            </a:r>
            <a:r>
              <a:rPr lang="zh-CN" altLang="en-US">
                <a:solidFill>
                  <a:schemeClr val="tx1"/>
                </a:solidFill>
              </a:rPr>
              <a:t>克晚点：牛奶</a:t>
            </a:r>
            <a:r>
              <a:rPr lang="en-US" altLang="zh-CN">
                <a:solidFill>
                  <a:schemeClr val="tx1"/>
                </a:solidFill>
              </a:rPr>
              <a:t>220</a:t>
            </a:r>
            <a:r>
              <a:rPr lang="zh-CN" altLang="en-US">
                <a:solidFill>
                  <a:schemeClr val="tx1"/>
                </a:solidFill>
              </a:rPr>
              <a:t>克其他：色拉油</a:t>
            </a:r>
            <a:r>
              <a:rPr lang="en-US" altLang="zh-CN">
                <a:solidFill>
                  <a:schemeClr val="tx1"/>
                </a:solidFill>
              </a:rPr>
              <a:t>40</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pic>
        <p:nvPicPr>
          <p:cNvPr id="4" name="图片 3"/>
          <p:cNvPicPr>
            <a:picLocks noChangeAspect="1"/>
          </p:cNvPicPr>
          <p:nvPr>
            <p:custDataLst>
              <p:tags r:id="rId2"/>
            </p:custDataLst>
          </p:nvPr>
        </p:nvPicPr>
        <p:blipFill>
          <a:blip r:embed="rId3"/>
          <a:stretch>
            <a:fillRect/>
          </a:stretch>
        </p:blipFill>
        <p:spPr>
          <a:xfrm>
            <a:off x="8827135" y="3561080"/>
            <a:ext cx="2918460" cy="2982595"/>
          </a:xfrm>
          <a:prstGeom prst="rect">
            <a:avLst/>
          </a:prstGeom>
        </p:spPr>
      </p:pic>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932815"/>
            <a:ext cx="10515600" cy="524446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经典食谱</a:t>
            </a:r>
            <a:r>
              <a:rPr lang="en-US" altLang="en-US">
                <a:solidFill>
                  <a:schemeClr val="tx1"/>
                </a:solidFill>
              </a:rPr>
              <a:t>⑤</a:t>
            </a:r>
            <a:r>
              <a:rPr lang="zh-CN" altLang="en-US">
                <a:solidFill>
                  <a:schemeClr val="tx1"/>
                </a:solidFill>
              </a:rPr>
              <a:t>早餐：酱蛋</a:t>
            </a:r>
            <a:r>
              <a:rPr lang="en-US" altLang="zh-CN">
                <a:solidFill>
                  <a:schemeClr val="tx1"/>
                </a:solidFill>
              </a:rPr>
              <a:t>50</a:t>
            </a:r>
            <a:r>
              <a:rPr lang="zh-CN" altLang="en-US">
                <a:solidFill>
                  <a:schemeClr val="tx1"/>
                </a:solidFill>
              </a:rPr>
              <a:t>克，豆浆</a:t>
            </a:r>
            <a:r>
              <a:rPr lang="en-US" altLang="zh-CN">
                <a:solidFill>
                  <a:schemeClr val="tx1"/>
                </a:solidFill>
              </a:rPr>
              <a:t>200</a:t>
            </a:r>
            <a:r>
              <a:rPr lang="zh-CN" altLang="en-US">
                <a:solidFill>
                  <a:schemeClr val="tx1"/>
                </a:solidFill>
              </a:rPr>
              <a:t>克，麦麸面包</a:t>
            </a:r>
            <a:r>
              <a:rPr lang="en-US" altLang="zh-CN">
                <a:solidFill>
                  <a:schemeClr val="tx1"/>
                </a:solidFill>
              </a:rPr>
              <a:t>50</a:t>
            </a:r>
            <a:r>
              <a:rPr lang="zh-CN" altLang="en-US">
                <a:solidFill>
                  <a:schemeClr val="tx1"/>
                </a:solidFill>
              </a:rPr>
              <a:t>克早点：柚</a:t>
            </a:r>
            <a:r>
              <a:rPr lang="en-US" altLang="zh-CN">
                <a:solidFill>
                  <a:schemeClr val="tx1"/>
                </a:solidFill>
              </a:rPr>
              <a:t>150</a:t>
            </a:r>
            <a:r>
              <a:rPr lang="zh-CN" altLang="en-US">
                <a:solidFill>
                  <a:schemeClr val="tx1"/>
                </a:solidFill>
              </a:rPr>
              <a:t>克午餐：二米饭</a:t>
            </a:r>
            <a:r>
              <a:rPr lang="en-US" altLang="zh-CN">
                <a:solidFill>
                  <a:schemeClr val="tx1"/>
                </a:solidFill>
              </a:rPr>
              <a:t>100</a:t>
            </a:r>
            <a:r>
              <a:rPr lang="zh-CN" altLang="en-US">
                <a:solidFill>
                  <a:schemeClr val="tx1"/>
                </a:solidFill>
              </a:rPr>
              <a:t>克，丝瓜鸡蛋汤</a:t>
            </a:r>
            <a:r>
              <a:rPr lang="en-US" altLang="zh-CN">
                <a:solidFill>
                  <a:schemeClr val="tx1"/>
                </a:solidFill>
              </a:rPr>
              <a:t>100</a:t>
            </a:r>
            <a:r>
              <a:rPr lang="zh-CN" altLang="en-US">
                <a:solidFill>
                  <a:schemeClr val="tx1"/>
                </a:solidFill>
              </a:rPr>
              <a:t>克，白斩鸡</a:t>
            </a:r>
            <a:r>
              <a:rPr lang="en-US" altLang="zh-CN">
                <a:solidFill>
                  <a:schemeClr val="tx1"/>
                </a:solidFill>
              </a:rPr>
              <a:t>50</a:t>
            </a:r>
            <a:r>
              <a:rPr lang="zh-CN" altLang="en-US">
                <a:solidFill>
                  <a:schemeClr val="tx1"/>
                </a:solidFill>
              </a:rPr>
              <a:t>克，苦瓜炒肉</a:t>
            </a:r>
            <a:r>
              <a:rPr lang="en-US" altLang="zh-CN">
                <a:solidFill>
                  <a:schemeClr val="tx1"/>
                </a:solidFill>
              </a:rPr>
              <a:t>125</a:t>
            </a:r>
            <a:r>
              <a:rPr lang="zh-CN" altLang="en-US">
                <a:solidFill>
                  <a:schemeClr val="tx1"/>
                </a:solidFill>
              </a:rPr>
              <a:t>克午点：小花卷</a:t>
            </a:r>
            <a:r>
              <a:rPr lang="en-US" altLang="zh-CN">
                <a:solidFill>
                  <a:schemeClr val="tx1"/>
                </a:solidFill>
              </a:rPr>
              <a:t>30</a:t>
            </a:r>
            <a:r>
              <a:rPr lang="zh-CN" altLang="en-US">
                <a:solidFill>
                  <a:schemeClr val="tx1"/>
                </a:solidFill>
              </a:rPr>
              <a:t>克，西红柿</a:t>
            </a:r>
            <a:r>
              <a:rPr lang="en-US" altLang="zh-CN">
                <a:solidFill>
                  <a:schemeClr val="tx1"/>
                </a:solidFill>
              </a:rPr>
              <a:t>150</a:t>
            </a:r>
            <a:r>
              <a:rPr lang="zh-CN" altLang="en-US">
                <a:solidFill>
                  <a:schemeClr val="tx1"/>
                </a:solidFill>
              </a:rPr>
              <a:t>克晚餐：二米饭</a:t>
            </a:r>
            <a:r>
              <a:rPr lang="en-US" altLang="zh-CN">
                <a:solidFill>
                  <a:schemeClr val="tx1"/>
                </a:solidFill>
              </a:rPr>
              <a:t>100</a:t>
            </a:r>
            <a:r>
              <a:rPr lang="zh-CN" altLang="en-US">
                <a:solidFill>
                  <a:schemeClr val="tx1"/>
                </a:solidFill>
              </a:rPr>
              <a:t>克，小白菜汤</a:t>
            </a:r>
            <a:r>
              <a:rPr lang="en-US" altLang="zh-CN">
                <a:solidFill>
                  <a:schemeClr val="tx1"/>
                </a:solidFill>
              </a:rPr>
              <a:t>120</a:t>
            </a:r>
            <a:r>
              <a:rPr lang="zh-CN" altLang="en-US">
                <a:solidFill>
                  <a:schemeClr val="tx1"/>
                </a:solidFill>
              </a:rPr>
              <a:t>克，凉拌海带</a:t>
            </a:r>
            <a:r>
              <a:rPr lang="en-US" altLang="zh-CN">
                <a:solidFill>
                  <a:schemeClr val="tx1"/>
                </a:solidFill>
              </a:rPr>
              <a:t>100</a:t>
            </a:r>
            <a:r>
              <a:rPr lang="zh-CN" altLang="en-US">
                <a:solidFill>
                  <a:schemeClr val="tx1"/>
                </a:solidFill>
              </a:rPr>
              <a:t>克，洋葱炒鳝鱼丝</a:t>
            </a:r>
            <a:r>
              <a:rPr lang="en-US" altLang="zh-CN">
                <a:solidFill>
                  <a:schemeClr val="tx1"/>
                </a:solidFill>
              </a:rPr>
              <a:t>150</a:t>
            </a:r>
            <a:r>
              <a:rPr lang="zh-CN" altLang="en-US">
                <a:solidFill>
                  <a:schemeClr val="tx1"/>
                </a:solidFill>
              </a:rPr>
              <a:t>克晚点：牛奶</a:t>
            </a:r>
            <a:r>
              <a:rPr lang="en-US" altLang="zh-CN">
                <a:solidFill>
                  <a:schemeClr val="tx1"/>
                </a:solidFill>
              </a:rPr>
              <a:t>220</a:t>
            </a:r>
            <a:r>
              <a:rPr lang="zh-CN" altLang="en-US">
                <a:solidFill>
                  <a:schemeClr val="tx1"/>
                </a:solidFill>
              </a:rPr>
              <a:t>克其他：色拉油</a:t>
            </a:r>
            <a:r>
              <a:rPr lang="en-US" altLang="zh-CN">
                <a:solidFill>
                  <a:schemeClr val="tx1"/>
                </a:solidFill>
              </a:rPr>
              <a:t>25</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857885"/>
            <a:ext cx="10515600" cy="5319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经典食谱</a:t>
            </a:r>
            <a:r>
              <a:rPr lang="en-US" altLang="en-US">
                <a:solidFill>
                  <a:schemeClr val="tx1"/>
                </a:solidFill>
              </a:rPr>
              <a:t>⑥</a:t>
            </a:r>
            <a:r>
              <a:rPr lang="zh-CN" altLang="en-US">
                <a:solidFill>
                  <a:schemeClr val="tx1"/>
                </a:solidFill>
              </a:rPr>
              <a:t>早餐：煮鸡蛋</a:t>
            </a:r>
            <a:r>
              <a:rPr lang="en-US" altLang="zh-CN">
                <a:solidFill>
                  <a:schemeClr val="tx1"/>
                </a:solidFill>
              </a:rPr>
              <a:t>50</a:t>
            </a:r>
            <a:r>
              <a:rPr lang="zh-CN" altLang="en-US">
                <a:solidFill>
                  <a:schemeClr val="tx1"/>
                </a:solidFill>
              </a:rPr>
              <a:t>克，牛奶</a:t>
            </a:r>
            <a:r>
              <a:rPr lang="en-US" altLang="zh-CN">
                <a:solidFill>
                  <a:schemeClr val="tx1"/>
                </a:solidFill>
              </a:rPr>
              <a:t>220</a:t>
            </a:r>
            <a:r>
              <a:rPr lang="zh-CN" altLang="en-US">
                <a:solidFill>
                  <a:schemeClr val="tx1"/>
                </a:solidFill>
              </a:rPr>
              <a:t>克，燕麦片粥</a:t>
            </a:r>
            <a:r>
              <a:rPr lang="en-US" altLang="zh-CN">
                <a:solidFill>
                  <a:schemeClr val="tx1"/>
                </a:solidFill>
              </a:rPr>
              <a:t>50</a:t>
            </a:r>
            <a:r>
              <a:rPr lang="zh-CN" altLang="en-US">
                <a:solidFill>
                  <a:schemeClr val="tx1"/>
                </a:solidFill>
              </a:rPr>
              <a:t>克早点：桃子</a:t>
            </a:r>
            <a:r>
              <a:rPr lang="en-US" altLang="zh-CN">
                <a:solidFill>
                  <a:schemeClr val="tx1"/>
                </a:solidFill>
              </a:rPr>
              <a:t>100</a:t>
            </a:r>
            <a:r>
              <a:rPr lang="zh-CN" altLang="en-US">
                <a:solidFill>
                  <a:schemeClr val="tx1"/>
                </a:solidFill>
              </a:rPr>
              <a:t>克午餐：韭菜炒肉</a:t>
            </a:r>
            <a:r>
              <a:rPr lang="en-US" altLang="zh-CN">
                <a:solidFill>
                  <a:schemeClr val="tx1"/>
                </a:solidFill>
              </a:rPr>
              <a:t>180</a:t>
            </a:r>
            <a:r>
              <a:rPr lang="zh-CN" altLang="en-US">
                <a:solidFill>
                  <a:schemeClr val="tx1"/>
                </a:solidFill>
              </a:rPr>
              <a:t>克，二米饭</a:t>
            </a:r>
            <a:r>
              <a:rPr lang="en-US" altLang="zh-CN">
                <a:solidFill>
                  <a:schemeClr val="tx1"/>
                </a:solidFill>
              </a:rPr>
              <a:t>100</a:t>
            </a:r>
            <a:r>
              <a:rPr lang="zh-CN" altLang="en-US">
                <a:solidFill>
                  <a:schemeClr val="tx1"/>
                </a:solidFill>
              </a:rPr>
              <a:t>克，鲫鱼豆腐汤</a:t>
            </a:r>
            <a:r>
              <a:rPr lang="en-US" altLang="zh-CN">
                <a:solidFill>
                  <a:schemeClr val="tx1"/>
                </a:solidFill>
              </a:rPr>
              <a:t>180</a:t>
            </a:r>
            <a:r>
              <a:rPr lang="zh-CN" altLang="en-US">
                <a:solidFill>
                  <a:schemeClr val="tx1"/>
                </a:solidFill>
              </a:rPr>
              <a:t>克午点：黄瓜</a:t>
            </a:r>
            <a:r>
              <a:rPr lang="en-US" altLang="zh-CN">
                <a:solidFill>
                  <a:schemeClr val="tx1"/>
                </a:solidFill>
              </a:rPr>
              <a:t>150</a:t>
            </a:r>
            <a:r>
              <a:rPr lang="zh-CN" altLang="en-US">
                <a:solidFill>
                  <a:schemeClr val="tx1"/>
                </a:solidFill>
              </a:rPr>
              <a:t>克晚餐：米饭</a:t>
            </a:r>
            <a:r>
              <a:rPr lang="en-US" altLang="zh-CN">
                <a:solidFill>
                  <a:schemeClr val="tx1"/>
                </a:solidFill>
              </a:rPr>
              <a:t>100</a:t>
            </a:r>
            <a:r>
              <a:rPr lang="zh-CN" altLang="en-US">
                <a:solidFill>
                  <a:schemeClr val="tx1"/>
                </a:solidFill>
              </a:rPr>
              <a:t>克，冬瓜汤</a:t>
            </a:r>
            <a:r>
              <a:rPr lang="en-US" altLang="zh-CN">
                <a:solidFill>
                  <a:schemeClr val="tx1"/>
                </a:solidFill>
              </a:rPr>
              <a:t>100</a:t>
            </a:r>
            <a:r>
              <a:rPr lang="zh-CN" altLang="en-US">
                <a:solidFill>
                  <a:schemeClr val="tx1"/>
                </a:solidFill>
              </a:rPr>
              <a:t>克，盐水鸭</a:t>
            </a:r>
            <a:r>
              <a:rPr lang="en-US" altLang="zh-CN">
                <a:solidFill>
                  <a:schemeClr val="tx1"/>
                </a:solidFill>
              </a:rPr>
              <a:t>50</a:t>
            </a:r>
            <a:r>
              <a:rPr lang="zh-CN" altLang="en-US">
                <a:solidFill>
                  <a:schemeClr val="tx1"/>
                </a:solidFill>
              </a:rPr>
              <a:t>克晚点：牛奶</a:t>
            </a:r>
            <a:r>
              <a:rPr lang="en-US" altLang="zh-CN">
                <a:solidFill>
                  <a:schemeClr val="tx1"/>
                </a:solidFill>
              </a:rPr>
              <a:t>220</a:t>
            </a:r>
            <a:r>
              <a:rPr lang="zh-CN" altLang="en-US">
                <a:solidFill>
                  <a:schemeClr val="tx1"/>
                </a:solidFill>
              </a:rPr>
              <a:t>克其他：色拉油</a:t>
            </a:r>
            <a:r>
              <a:rPr lang="en-US" altLang="zh-CN">
                <a:solidFill>
                  <a:schemeClr val="tx1"/>
                </a:solidFill>
              </a:rPr>
              <a:t>25</a:t>
            </a:r>
            <a:r>
              <a:rPr lang="zh-CN" altLang="en-US">
                <a:solidFill>
                  <a:schemeClr val="tx1"/>
                </a:solidFill>
              </a:rPr>
              <a:t>克，盐</a:t>
            </a:r>
            <a:r>
              <a:rPr lang="en-US" altLang="zh-CN">
                <a:solidFill>
                  <a:schemeClr val="tx1"/>
                </a:solidFill>
              </a:rPr>
              <a:t>4</a:t>
            </a:r>
            <a:r>
              <a:rPr lang="zh-CN" altLang="en-US">
                <a:solidFill>
                  <a:schemeClr val="tx1"/>
                </a:solidFill>
              </a:rPr>
              <a:t>克。</a:t>
            </a:r>
            <a:endParaRPr lang="zh-CN" altLang="en-US">
              <a:solidFill>
                <a:schemeClr val="tx1"/>
              </a:solidFill>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675005"/>
            <a:ext cx="10515600" cy="5502275"/>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a:solidFill>
                  <a:schemeClr val="tx1"/>
                </a:solidFill>
              </a:rPr>
              <a:t>孕前未确诊、孕期发现血糖升高达到以下任何一项标准应诊断为</a:t>
            </a:r>
            <a:r>
              <a:rPr lang="en-US" altLang="zh-CN">
                <a:solidFill>
                  <a:schemeClr val="tx1"/>
                </a:solidFill>
              </a:rPr>
              <a:t>PGDM</a:t>
            </a:r>
            <a:endParaRPr lang="en-US" altLang="zh-CN">
              <a:solidFill>
                <a:schemeClr val="tx1"/>
              </a:solidFill>
            </a:endParaRPr>
          </a:p>
          <a:p>
            <a:pPr>
              <a:lnSpc>
                <a:spcPct val="200000"/>
              </a:lnSpc>
            </a:pPr>
            <a:r>
              <a:rPr lang="en-US" altLang="zh-CN">
                <a:solidFill>
                  <a:schemeClr val="tx1"/>
                </a:solidFill>
              </a:rPr>
              <a:t>(1) FPG≥7.0 mmo1/L(</a:t>
            </a:r>
            <a:r>
              <a:rPr lang="zh-CN" altLang="en-US">
                <a:solidFill>
                  <a:schemeClr val="tx1"/>
                </a:solidFill>
              </a:rPr>
              <a:t>空腹</a:t>
            </a:r>
            <a:r>
              <a:rPr lang="en-US" altLang="zh-CN">
                <a:solidFill>
                  <a:schemeClr val="tx1"/>
                </a:solidFill>
              </a:rPr>
              <a:t>8 h</a:t>
            </a:r>
            <a:r>
              <a:rPr lang="zh-CN" altLang="en-US">
                <a:solidFill>
                  <a:schemeClr val="tx1"/>
                </a:solidFill>
              </a:rPr>
              <a:t>以上但不适宜空腹过久</a:t>
            </a:r>
            <a:r>
              <a:rPr lang="en-US" altLang="zh-CN">
                <a:solidFill>
                  <a:schemeClr val="tx1"/>
                </a:solidFill>
              </a:rPr>
              <a:t>);</a:t>
            </a:r>
            <a:endParaRPr lang="en-US" altLang="zh-CN">
              <a:solidFill>
                <a:schemeClr val="tx1"/>
              </a:solidFill>
            </a:endParaRPr>
          </a:p>
          <a:p>
            <a:pPr>
              <a:lnSpc>
                <a:spcPct val="200000"/>
              </a:lnSpc>
            </a:pPr>
            <a:r>
              <a:rPr lang="en-US" altLang="zh-CN">
                <a:solidFill>
                  <a:schemeClr val="tx1"/>
                </a:solidFill>
              </a:rPr>
              <a:t>(2)</a:t>
            </a:r>
            <a:r>
              <a:rPr lang="zh-CN" altLang="en-US">
                <a:solidFill>
                  <a:schemeClr val="tx1"/>
                </a:solidFill>
              </a:rPr>
              <a:t>伴有典型的高血糖或高血糖危象症状，同时任意血糖</a:t>
            </a:r>
            <a:r>
              <a:rPr lang="en-US" altLang="zh-CN">
                <a:solidFill>
                  <a:schemeClr val="tx1"/>
                </a:solidFill>
              </a:rPr>
              <a:t>≥11.1 mmo1/L;</a:t>
            </a:r>
            <a:endParaRPr lang="en-US" altLang="zh-CN">
              <a:solidFill>
                <a:schemeClr val="tx1"/>
              </a:solidFill>
            </a:endParaRPr>
          </a:p>
          <a:p>
            <a:pPr>
              <a:lnSpc>
                <a:spcPct val="200000"/>
              </a:lnSpc>
            </a:pPr>
            <a:r>
              <a:rPr lang="en-US" altLang="zh-CN">
                <a:solidFill>
                  <a:schemeClr val="tx1"/>
                </a:solidFill>
              </a:rPr>
              <a:t>(3) HbA1c≥6.5%</a:t>
            </a:r>
            <a:r>
              <a:rPr lang="zh-CN" altLang="en-US">
                <a:solidFill>
                  <a:schemeClr val="tx1"/>
                </a:solidFill>
              </a:rPr>
              <a:t>。</a:t>
            </a:r>
            <a:endParaRPr lang="zh-CN" altLang="en-US">
              <a:solidFill>
                <a:schemeClr val="tx1"/>
              </a:solidFill>
            </a:endParaRPr>
          </a:p>
        </p:txBody>
      </p:sp>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妊娠期糖尿病如何吃水果</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根据水果的</a:t>
            </a:r>
            <a:r>
              <a:rPr lang="en-US" altLang="zh-CN">
                <a:solidFill>
                  <a:schemeClr val="tx1"/>
                </a:solidFill>
              </a:rPr>
              <a:t>GI</a:t>
            </a:r>
            <a:r>
              <a:rPr lang="zh-CN" altLang="en-US">
                <a:solidFill>
                  <a:schemeClr val="tx1"/>
                </a:solidFill>
              </a:rPr>
              <a:t>值来科学选择，</a:t>
            </a:r>
            <a:r>
              <a:rPr lang="en-US" altLang="zh-CN">
                <a:solidFill>
                  <a:schemeClr val="tx1"/>
                </a:solidFill>
              </a:rPr>
              <a:t>GI</a:t>
            </a:r>
            <a:r>
              <a:rPr lang="zh-CN" altLang="en-US">
                <a:solidFill>
                  <a:schemeClr val="tx1"/>
                </a:solidFill>
              </a:rPr>
              <a:t>是食物生糖生成指数，是指一个食物能够引起人体血糖升高多少的能力。</a:t>
            </a:r>
            <a:endParaRPr lang="zh-CN" altLang="en-US">
              <a:solidFill>
                <a:schemeClr val="tx1"/>
              </a:solidFill>
            </a:endParaRPr>
          </a:p>
          <a:p>
            <a:pPr>
              <a:lnSpc>
                <a:spcPct val="200000"/>
              </a:lnSpc>
            </a:pPr>
            <a:r>
              <a:rPr lang="zh-CN" altLang="en-US">
                <a:solidFill>
                  <a:schemeClr val="tx1"/>
                </a:solidFill>
              </a:rPr>
              <a:t>低</a:t>
            </a:r>
            <a:r>
              <a:rPr lang="en-US" altLang="zh-CN">
                <a:solidFill>
                  <a:schemeClr val="tx1"/>
                </a:solidFill>
              </a:rPr>
              <a:t>GI</a:t>
            </a:r>
            <a:r>
              <a:rPr lang="zh-CN" altLang="en-US">
                <a:solidFill>
                  <a:schemeClr val="tx1"/>
                </a:solidFill>
              </a:rPr>
              <a:t>水果：黄瓜、西红柿、柚子、草莓、樱桃、苹果、西梅、橙、柠檬、桃、李、猕猴桃、橄榄，这些适当食用。</a:t>
            </a:r>
            <a:endParaRPr lang="zh-CN" altLang="en-US">
              <a:solidFill>
                <a:schemeClr val="tx1"/>
              </a:solidFill>
            </a:endParaRPr>
          </a:p>
          <a:p>
            <a:pPr>
              <a:lnSpc>
                <a:spcPct val="200000"/>
              </a:lnSpc>
            </a:pPr>
            <a:r>
              <a:rPr lang="zh-CN" altLang="en-US">
                <a:solidFill>
                  <a:schemeClr val="tx1"/>
                </a:solidFill>
              </a:rPr>
              <a:t>中高</a:t>
            </a:r>
            <a:r>
              <a:rPr lang="en-US" altLang="zh-CN">
                <a:solidFill>
                  <a:schemeClr val="tx1"/>
                </a:solidFill>
              </a:rPr>
              <a:t>GI</a:t>
            </a:r>
            <a:r>
              <a:rPr lang="zh-CN" altLang="en-US">
                <a:solidFill>
                  <a:schemeClr val="tx1"/>
                </a:solidFill>
              </a:rPr>
              <a:t>水果：哈密瓜、西瓜、菠萝、杏、榴莲、菠萝蜜，这些浅尝辄止。</a:t>
            </a:r>
            <a:endParaRPr lang="zh-CN" altLang="en-US">
              <a:solidFill>
                <a:schemeClr val="tx1"/>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3"/>
          <p:cNvPicPr>
            <a:picLocks noChangeAspect="1"/>
          </p:cNvPicPr>
          <p:nvPr>
            <p:custDataLst>
              <p:tags r:id="rId1"/>
            </p:custDataLst>
          </p:nvPr>
        </p:nvPicPr>
        <p:blipFill>
          <a:blip r:embed="rId2"/>
          <a:stretch>
            <a:fillRect/>
          </a:stretch>
        </p:blipFill>
        <p:spPr>
          <a:xfrm>
            <a:off x="154940" y="173355"/>
            <a:ext cx="6203315" cy="6685280"/>
          </a:xfrm>
          <a:prstGeom prst="rect">
            <a:avLst/>
          </a:prstGeom>
        </p:spPr>
      </p:pic>
      <p:sp>
        <p:nvSpPr>
          <p:cNvPr id="5" name="文本框 4"/>
          <p:cNvSpPr txBox="1"/>
          <p:nvPr>
            <p:custDataLst>
              <p:tags r:id="rId3"/>
            </p:custDataLst>
          </p:nvPr>
        </p:nvSpPr>
        <p:spPr>
          <a:xfrm>
            <a:off x="6662420" y="478155"/>
            <a:ext cx="5516245" cy="6069965"/>
          </a:xfrm>
          <a:prstGeom prst="rect">
            <a:avLst/>
          </a:prstGeom>
        </p:spPr>
        <p:txBody>
          <a:bodyPr wrap="square">
            <a:noAutofit/>
          </a:bodyPr>
          <a:p>
            <a:pPr>
              <a:lnSpc>
                <a:spcPct val="200000"/>
              </a:lnSpc>
            </a:pPr>
            <a:r>
              <a:rPr lang="zh-CN" altLang="en-US" sz="2400" b="1">
                <a:solidFill>
                  <a:schemeClr val="accent1">
                    <a:lumMod val="50000"/>
                  </a:schemeClr>
                </a:solidFill>
              </a:rPr>
              <a:t>水果应该吃多少？</a:t>
            </a:r>
            <a:endParaRPr lang="zh-CN" altLang="en-US" sz="2400" b="1">
              <a:solidFill>
                <a:schemeClr val="accent1">
                  <a:lumMod val="50000"/>
                </a:schemeClr>
              </a:solidFill>
            </a:endParaRPr>
          </a:p>
          <a:p>
            <a:pPr>
              <a:lnSpc>
                <a:spcPct val="200000"/>
              </a:lnSpc>
            </a:pPr>
            <a:r>
              <a:rPr lang="zh-CN" altLang="en-US" sz="2400">
                <a:solidFill>
                  <a:schemeClr val="tx1"/>
                </a:solidFill>
              </a:rPr>
              <a:t>每日摄入量控制在</a:t>
            </a:r>
            <a:r>
              <a:rPr lang="en-US" altLang="zh-CN" sz="2400">
                <a:solidFill>
                  <a:schemeClr val="tx1"/>
                </a:solidFill>
              </a:rPr>
              <a:t>200</a:t>
            </a:r>
            <a:r>
              <a:rPr lang="zh-CN" altLang="en-US" sz="2400">
                <a:solidFill>
                  <a:schemeClr val="tx1"/>
                </a:solidFill>
              </a:rPr>
              <a:t>克左右，相当于自己一拳头大小。</a:t>
            </a:r>
            <a:endParaRPr lang="zh-CN" altLang="en-US" sz="2400">
              <a:solidFill>
                <a:schemeClr val="tx1"/>
              </a:solidFill>
            </a:endParaRPr>
          </a:p>
          <a:p>
            <a:pPr algn="l">
              <a:lnSpc>
                <a:spcPct val="200000"/>
              </a:lnSpc>
              <a:buClrTx/>
              <a:buSzTx/>
              <a:buFontTx/>
            </a:pPr>
            <a:r>
              <a:rPr lang="zh-CN" altLang="en-US" sz="2400" b="1">
                <a:solidFill>
                  <a:schemeClr val="accent1">
                    <a:lumMod val="50000"/>
                  </a:schemeClr>
                </a:solidFill>
              </a:rPr>
              <a:t>避免哪些水果？</a:t>
            </a:r>
            <a:endParaRPr lang="zh-CN" altLang="en-US" sz="2400" b="1">
              <a:solidFill>
                <a:schemeClr val="accent1">
                  <a:lumMod val="50000"/>
                </a:schemeClr>
              </a:solidFill>
            </a:endParaRPr>
          </a:p>
          <a:p>
            <a:pPr>
              <a:lnSpc>
                <a:spcPct val="200000"/>
              </a:lnSpc>
            </a:pPr>
            <a:r>
              <a:rPr lang="zh-CN" altLang="en-US" sz="2400">
                <a:solidFill>
                  <a:schemeClr val="tx1"/>
                </a:solidFill>
              </a:rPr>
              <a:t>少吃或不吃果干、蜜饯、果汁。</a:t>
            </a:r>
            <a:endParaRPr lang="zh-CN" altLang="en-US" sz="2400">
              <a:solidFill>
                <a:schemeClr val="tx1"/>
              </a:solidFill>
            </a:endParaRPr>
          </a:p>
          <a:p>
            <a:pPr algn="l">
              <a:lnSpc>
                <a:spcPct val="200000"/>
              </a:lnSpc>
              <a:buClrTx/>
              <a:buSzTx/>
              <a:buFontTx/>
            </a:pPr>
            <a:r>
              <a:rPr lang="zh-CN" altLang="en-US" sz="2400" b="1">
                <a:solidFill>
                  <a:schemeClr val="accent1">
                    <a:lumMod val="50000"/>
                  </a:schemeClr>
                </a:solidFill>
              </a:rPr>
              <a:t>水果应该怎么吃？</a:t>
            </a:r>
            <a:endParaRPr lang="zh-CN" altLang="en-US" sz="2400" b="1">
              <a:solidFill>
                <a:schemeClr val="accent1">
                  <a:lumMod val="50000"/>
                </a:schemeClr>
              </a:solidFill>
            </a:endParaRPr>
          </a:p>
          <a:p>
            <a:pPr>
              <a:lnSpc>
                <a:spcPct val="200000"/>
              </a:lnSpc>
            </a:pPr>
            <a:r>
              <a:rPr lang="zh-CN" altLang="en-US" sz="2400">
                <a:solidFill>
                  <a:schemeClr val="tx1"/>
                </a:solidFill>
              </a:rPr>
              <a:t>最好安排在两餐之间当成加餐吃，而不要饭后马上吃，晚上也不要吃水果。</a:t>
            </a:r>
            <a:endParaRPr lang="zh-CN" altLang="en-US" sz="2400">
              <a:solidFill>
                <a:schemeClr val="tx1"/>
              </a:solidFill>
            </a:endParaRPr>
          </a:p>
          <a:p>
            <a:endParaRPr lang="zh-CN" altLang="en-US" sz="2400">
              <a:solidFill>
                <a:schemeClr val="tx1"/>
              </a:solidFill>
            </a:endParaRPr>
          </a:p>
        </p:txBody>
      </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5</a:t>
            </a:r>
            <a:r>
              <a:rPr lang="zh-CN" altLang="en-US" dirty="0">
                <a:sym typeface="+mn-ea"/>
              </a:rPr>
              <a:t>大饮食误区，你中招了吗</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6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a:solidFill>
                  <a:schemeClr val="tx1"/>
                </a:solidFill>
              </a:rPr>
              <a:t>1</a:t>
            </a:r>
            <a:r>
              <a:rPr lang="zh-CN" altLang="en-US">
                <a:solidFill>
                  <a:schemeClr val="tx1"/>
                </a:solidFill>
              </a:rPr>
              <a:t>控制饮食就意味着少吃</a:t>
            </a:r>
            <a:endParaRPr lang="zh-CN" altLang="en-US">
              <a:solidFill>
                <a:schemeClr val="tx1"/>
              </a:solidFill>
            </a:endParaRPr>
          </a:p>
          <a:p>
            <a:r>
              <a:rPr lang="zh-CN" altLang="en-US">
                <a:solidFill>
                  <a:schemeClr val="tx1"/>
                </a:solidFill>
              </a:rPr>
              <a:t>营养治疗必须要以满足母儿的营养需要为基础，一味少吃会导致营养供给不足，严重者甚至发生酮症酸中毒，危及母儿生命。</a:t>
            </a:r>
            <a:endParaRPr lang="zh-CN" altLang="en-US">
              <a:solidFill>
                <a:schemeClr val="tx1"/>
              </a:solidFill>
            </a:endParaRPr>
          </a:p>
          <a:p>
            <a:pPr marL="0" indent="0">
              <a:buNone/>
            </a:pPr>
            <a:r>
              <a:rPr lang="en-US" altLang="zh-CN">
                <a:solidFill>
                  <a:schemeClr val="tx1"/>
                </a:solidFill>
              </a:rPr>
              <a:t>2</a:t>
            </a:r>
            <a:r>
              <a:rPr lang="zh-CN" altLang="en-US">
                <a:solidFill>
                  <a:schemeClr val="tx1"/>
                </a:solidFill>
              </a:rPr>
              <a:t>主食要少吃，而且越少越好</a:t>
            </a:r>
            <a:endParaRPr lang="zh-CN" altLang="en-US">
              <a:solidFill>
                <a:schemeClr val="tx1"/>
              </a:solidFill>
            </a:endParaRPr>
          </a:p>
          <a:p>
            <a:r>
              <a:rPr lang="zh-CN" altLang="en-US">
                <a:solidFill>
                  <a:schemeClr val="tx1"/>
                </a:solidFill>
              </a:rPr>
              <a:t>主食吃得过少，碳水化合物供给能量不够机体需要，脂肪分解增加，酮体产生，导致酮症。此外，主食吃得过少，脂肪容易摄入超标，并易伴随其他营养素缺乏。</a:t>
            </a:r>
            <a:endParaRPr lang="zh-CN" altLang="en-US">
              <a:solidFill>
                <a:schemeClr val="tx1"/>
              </a:solidFill>
            </a:endParaRPr>
          </a:p>
          <a:p>
            <a:pPr marL="0" indent="0">
              <a:buNone/>
            </a:pPr>
            <a:r>
              <a:rPr lang="en-US" altLang="en-US">
                <a:solidFill>
                  <a:schemeClr val="tx1"/>
                </a:solidFill>
              </a:rPr>
              <a:t> </a:t>
            </a:r>
            <a:r>
              <a:rPr lang="en-US" altLang="zh-CN">
                <a:solidFill>
                  <a:schemeClr val="tx1"/>
                </a:solidFill>
              </a:rPr>
              <a:t>3</a:t>
            </a:r>
            <a:r>
              <a:rPr lang="zh-CN" altLang="en-US">
                <a:solidFill>
                  <a:schemeClr val="tx1"/>
                </a:solidFill>
              </a:rPr>
              <a:t>妊娠糖尿病孕妇不可以吃水果</a:t>
            </a:r>
            <a:endParaRPr lang="zh-CN" altLang="en-US">
              <a:solidFill>
                <a:schemeClr val="tx1"/>
              </a:solidFill>
            </a:endParaRPr>
          </a:p>
          <a:p>
            <a:r>
              <a:rPr lang="zh-CN" altLang="en-US">
                <a:solidFill>
                  <a:schemeClr val="tx1"/>
                </a:solidFill>
              </a:rPr>
              <a:t>许多糖尿病孕妇对水果敬而远之，其实大可不必。但要选择好吃的时间，一般作为加餐食用，不建议餐前或餐后立即吃水果，以免引起血糖波动过大。</a:t>
            </a:r>
            <a:endParaRPr lang="zh-CN" altLang="en-US">
              <a:solidFill>
                <a:schemeClr val="tx1"/>
              </a:solidFill>
            </a:endParaRPr>
          </a:p>
          <a:p>
            <a:pPr marL="0" indent="0">
              <a:buNone/>
            </a:pPr>
            <a:r>
              <a:rPr lang="en-US" altLang="zh-CN">
                <a:solidFill>
                  <a:schemeClr val="tx1"/>
                </a:solidFill>
              </a:rPr>
              <a:t>4</a:t>
            </a:r>
            <a:r>
              <a:rPr lang="zh-CN" altLang="en-US">
                <a:solidFill>
                  <a:schemeClr val="tx1"/>
                </a:solidFill>
              </a:rPr>
              <a:t>糖尿病专用无糖食品可以随便吃</a:t>
            </a:r>
            <a:endParaRPr lang="zh-CN" altLang="en-US">
              <a:solidFill>
                <a:schemeClr val="tx1"/>
              </a:solidFill>
            </a:endParaRPr>
          </a:p>
          <a:p>
            <a:r>
              <a:rPr lang="zh-CN" altLang="en-US">
                <a:solidFill>
                  <a:schemeClr val="tx1"/>
                </a:solidFill>
              </a:rPr>
              <a:t>无糖食品中有许多是谷薯类加工制成品，其中碳水化合物占比较高，且个别的油脂占比偏高，若摄入过量仍会引起血糖偏高。</a:t>
            </a:r>
            <a:endParaRPr lang="zh-CN" altLang="en-US">
              <a:solidFill>
                <a:schemeClr val="tx1"/>
              </a:solidFill>
            </a:endParaRPr>
          </a:p>
          <a:p>
            <a:pPr marL="0" indent="0">
              <a:buNone/>
            </a:pPr>
            <a:r>
              <a:rPr lang="en-US" altLang="zh-CN">
                <a:solidFill>
                  <a:schemeClr val="tx1"/>
                </a:solidFill>
              </a:rPr>
              <a:t>5</a:t>
            </a:r>
            <a:r>
              <a:rPr lang="zh-CN" altLang="en-US">
                <a:solidFill>
                  <a:schemeClr val="tx1"/>
                </a:solidFill>
              </a:rPr>
              <a:t>使用胰岛素，就不用担心饮食</a:t>
            </a:r>
            <a:endParaRPr lang="zh-CN" altLang="en-US">
              <a:solidFill>
                <a:schemeClr val="tx1"/>
              </a:solidFill>
            </a:endParaRPr>
          </a:p>
          <a:p>
            <a:r>
              <a:rPr lang="zh-CN" altLang="en-US">
                <a:solidFill>
                  <a:schemeClr val="tx1"/>
                </a:solidFill>
              </a:rPr>
              <a:t>饮食是任何类型糖尿病、任何治疗方法的基础。胰岛素的用量必须在饮食固定的基础上才可以调整，如果饮食不控制，血糖会更加不稳定</a:t>
            </a:r>
            <a:endParaRPr lang="zh-CN" altLang="en-US">
              <a:solidFill>
                <a:schemeClr val="tx1"/>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ctrTitle"/>
            <p:custDataLst>
              <p:tags r:id="rId1"/>
            </p:custDataLst>
          </p:nvPr>
        </p:nvSpPr>
        <p:spPr/>
        <p:txBody>
          <a:bodyPr/>
          <a:p>
            <a:pPr marL="0" indent="0" algn="ctr">
              <a:lnSpc>
                <a:spcPct val="100000"/>
              </a:lnSpc>
              <a:spcBef>
                <a:spcPts val="0"/>
              </a:spcBef>
              <a:spcAft>
                <a:spcPts val="0"/>
              </a:spcAft>
              <a:buSzPct val="100000"/>
            </a:pPr>
            <a:r>
              <a:rPr altLang="en-US" sz="8800"/>
              <a:t>感谢</a:t>
            </a:r>
            <a:endParaRPr altLang="en-US" sz="88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929005"/>
            <a:ext cx="10515600" cy="524827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妊娠</a:t>
            </a:r>
            <a:r>
              <a:rPr lang="en-US" altLang="zh-CN">
                <a:solidFill>
                  <a:schemeClr val="tx1"/>
                </a:solidFill>
              </a:rPr>
              <a:t>24~28 </a:t>
            </a:r>
            <a:r>
              <a:rPr lang="zh-CN" altLang="en-US">
                <a:solidFill>
                  <a:schemeClr val="tx1"/>
                </a:solidFill>
              </a:rPr>
              <a:t>周行</a:t>
            </a:r>
            <a:r>
              <a:rPr lang="en-US" altLang="zh-CN">
                <a:solidFill>
                  <a:schemeClr val="tx1"/>
                </a:solidFill>
              </a:rPr>
              <a:t>75 g OGTT </a:t>
            </a:r>
            <a:r>
              <a:rPr lang="zh-CN" altLang="en-US">
                <a:solidFill>
                  <a:schemeClr val="tx1"/>
                </a:solidFill>
              </a:rPr>
              <a:t>检查作为</a:t>
            </a:r>
            <a:r>
              <a:rPr lang="en-US" altLang="zh-CN">
                <a:solidFill>
                  <a:schemeClr val="tx1"/>
                </a:solidFill>
              </a:rPr>
              <a:t>GDM</a:t>
            </a:r>
            <a:r>
              <a:rPr lang="zh-CN" altLang="en-US">
                <a:solidFill>
                  <a:schemeClr val="tx1"/>
                </a:solidFill>
              </a:rPr>
              <a:t>的诊断方法</a:t>
            </a:r>
            <a:r>
              <a:rPr lang="en-US" altLang="zh-CN">
                <a:solidFill>
                  <a:schemeClr val="tx1"/>
                </a:solidFill>
              </a:rPr>
              <a:t>:</a:t>
            </a:r>
            <a:r>
              <a:rPr lang="zh-CN" altLang="en-US">
                <a:solidFill>
                  <a:schemeClr val="tx1"/>
                </a:solidFill>
              </a:rPr>
              <a:t>空腹、口服葡萄糖后</a:t>
            </a:r>
            <a:r>
              <a:rPr lang="en-US" altLang="zh-CN">
                <a:solidFill>
                  <a:schemeClr val="tx1"/>
                </a:solidFill>
              </a:rPr>
              <a:t>1h</a:t>
            </a:r>
            <a:r>
              <a:rPr lang="zh-CN" altLang="en-US">
                <a:solidFill>
                  <a:schemeClr val="tx1"/>
                </a:solidFill>
              </a:rPr>
              <a:t>、</a:t>
            </a:r>
            <a:r>
              <a:rPr lang="en-US" altLang="zh-CN">
                <a:solidFill>
                  <a:schemeClr val="tx1"/>
                </a:solidFill>
              </a:rPr>
              <a:t>2h</a:t>
            </a:r>
            <a:r>
              <a:rPr lang="zh-CN" altLang="en-US">
                <a:solidFill>
                  <a:schemeClr val="tx1"/>
                </a:solidFill>
              </a:rPr>
              <a:t>的血糖阈值分别为</a:t>
            </a:r>
            <a:r>
              <a:rPr lang="en-US" altLang="zh-CN">
                <a:solidFill>
                  <a:schemeClr val="tx1"/>
                </a:solidFill>
              </a:rPr>
              <a:t>5.1</a:t>
            </a:r>
            <a:r>
              <a:rPr lang="zh-CN" altLang="en-US">
                <a:solidFill>
                  <a:schemeClr val="tx1"/>
                </a:solidFill>
              </a:rPr>
              <a:t>、</a:t>
            </a:r>
            <a:r>
              <a:rPr lang="en-US" altLang="zh-CN">
                <a:solidFill>
                  <a:schemeClr val="tx1"/>
                </a:solidFill>
              </a:rPr>
              <a:t>10.0</a:t>
            </a:r>
            <a:r>
              <a:rPr lang="zh-CN" altLang="en-US">
                <a:solidFill>
                  <a:schemeClr val="tx1"/>
                </a:solidFill>
              </a:rPr>
              <a:t>、</a:t>
            </a:r>
            <a:r>
              <a:rPr lang="en-US" altLang="zh-CN">
                <a:solidFill>
                  <a:schemeClr val="tx1"/>
                </a:solidFill>
              </a:rPr>
              <a:t>8.5 mmo1/L</a:t>
            </a:r>
            <a:r>
              <a:rPr lang="zh-CN" altLang="en-US">
                <a:solidFill>
                  <a:schemeClr val="tx1"/>
                </a:solidFill>
              </a:rPr>
              <a:t>，任何一个时间点血糖值达到或超过上述标准即诊断为</a:t>
            </a:r>
            <a:r>
              <a:rPr lang="en-US" altLang="zh-CN">
                <a:solidFill>
                  <a:schemeClr val="tx1"/>
                </a:solidFill>
              </a:rPr>
              <a:t>GDM</a:t>
            </a:r>
            <a:r>
              <a:rPr lang="zh-CN" altLang="en-US">
                <a:solidFill>
                  <a:schemeClr val="tx1"/>
                </a:solidFill>
              </a:rPr>
              <a:t>。</a:t>
            </a:r>
            <a:endParaRPr lang="zh-CN" altLang="en-US">
              <a:solidFill>
                <a:schemeClr val="tx1"/>
              </a:solidFill>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p:cNvSpPr>
          <p:nvPr>
            <p:custDataLst>
              <p:tags r:id="rId1"/>
            </p:custDataLst>
          </p:nvPr>
        </p:nvSpPr>
        <p:spPr>
          <a:xfrm>
            <a:off x="838200" y="675005"/>
            <a:ext cx="10515600" cy="5502275"/>
          </a:xfrm>
          <a:prstGeom prst="rect">
            <a:avLst/>
          </a:prstGeom>
        </p:spPr>
        <p:txBody>
          <a:bodyPr vert="horz" wrap="square"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a:solidFill>
                  <a:schemeClr val="tx1"/>
                </a:solidFill>
              </a:rPr>
              <a:t>若首次产前检查在妊娠</a:t>
            </a:r>
            <a:r>
              <a:rPr lang="en-US" altLang="zh-CN">
                <a:solidFill>
                  <a:schemeClr val="tx1"/>
                </a:solidFill>
              </a:rPr>
              <a:t>28</a:t>
            </a:r>
            <a:r>
              <a:rPr lang="zh-CN" altLang="en-US">
                <a:solidFill>
                  <a:schemeClr val="tx1"/>
                </a:solidFill>
              </a:rPr>
              <a:t>周以后，建议行</a:t>
            </a:r>
            <a:r>
              <a:rPr lang="en-US" altLang="zh-CN">
                <a:solidFill>
                  <a:schemeClr val="tx1"/>
                </a:solidFill>
              </a:rPr>
              <a:t>OGTT </a:t>
            </a:r>
            <a:r>
              <a:rPr lang="zh-CN" altLang="en-US">
                <a:solidFill>
                  <a:schemeClr val="tx1"/>
                </a:solidFill>
              </a:rPr>
              <a:t>检查</a:t>
            </a:r>
            <a:endParaRPr lang="zh-CN" altLang="en-US">
              <a:solidFill>
                <a:schemeClr val="tx1"/>
              </a:solidFill>
            </a:endParaRPr>
          </a:p>
          <a:p>
            <a:pPr marL="0" indent="0">
              <a:lnSpc>
                <a:spcPct val="200000"/>
              </a:lnSpc>
              <a:buNone/>
            </a:pPr>
            <a:r>
              <a:rPr lang="en-US" altLang="zh-CN">
                <a:solidFill>
                  <a:schemeClr val="tx1"/>
                </a:solidFill>
              </a:rPr>
              <a:t>GDM</a:t>
            </a:r>
            <a:r>
              <a:rPr lang="zh-CN" altLang="en-US">
                <a:solidFill>
                  <a:schemeClr val="tx1"/>
                </a:solidFill>
              </a:rPr>
              <a:t>对于母儿结局近、远期均存在不良影响，因而建议及时尽早诊断，尽早进行生活方式干预，必要时加用胰岛素治疗。</a:t>
            </a:r>
            <a:endParaRPr lang="zh-CN" altLang="en-US">
              <a:solidFill>
                <a:schemeClr val="tx1"/>
              </a:solidFill>
            </a:endParaRPr>
          </a:p>
          <a:p>
            <a:pPr marL="0" indent="0">
              <a:lnSpc>
                <a:spcPct val="200000"/>
              </a:lnSpc>
              <a:buNone/>
            </a:pPr>
            <a:r>
              <a:rPr lang="zh-CN" altLang="en-US">
                <a:solidFill>
                  <a:schemeClr val="tx1"/>
                </a:solidFill>
              </a:rPr>
              <a:t>孕妇具有</a:t>
            </a:r>
            <a:r>
              <a:rPr lang="en-US" altLang="zh-CN">
                <a:solidFill>
                  <a:schemeClr val="tx1"/>
                </a:solidFill>
              </a:rPr>
              <a:t>GDM</a:t>
            </a:r>
            <a:r>
              <a:rPr lang="zh-CN" altLang="en-US">
                <a:solidFill>
                  <a:schemeClr val="tx1"/>
                </a:solidFill>
              </a:rPr>
              <a:t>高危因素，首次</a:t>
            </a:r>
            <a:r>
              <a:rPr lang="en-US" altLang="zh-CN">
                <a:solidFill>
                  <a:schemeClr val="tx1"/>
                </a:solidFill>
              </a:rPr>
              <a:t>OGTT</a:t>
            </a:r>
            <a:r>
              <a:rPr lang="zh-CN" altLang="en-US">
                <a:solidFill>
                  <a:schemeClr val="tx1"/>
                </a:solidFill>
              </a:rPr>
              <a:t>检查结果正常者，必要时可在孕晚期重复</a:t>
            </a:r>
            <a:r>
              <a:rPr lang="en-US" altLang="zh-CN">
                <a:solidFill>
                  <a:schemeClr val="tx1"/>
                </a:solidFill>
              </a:rPr>
              <a:t>OGTT</a:t>
            </a:r>
            <a:r>
              <a:rPr lang="zh-CN" altLang="en-US">
                <a:solidFill>
                  <a:schemeClr val="tx1"/>
                </a:solidFill>
              </a:rPr>
              <a:t>检查。</a:t>
            </a:r>
            <a:endParaRPr lang="zh-CN" altLang="en-US">
              <a:solidFill>
                <a:schemeClr val="tx1"/>
              </a:solidFill>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p:cNvSpPr>
            <a:spLocks noGrp="1"/>
          </p:cNvSpPr>
          <p:nvPr>
            <p:ph type="title"/>
            <p:custDataLst>
              <p:tags r:id="rId1"/>
            </p:custDataLst>
          </p:nvPr>
        </p:nvSpPr>
        <p:spPr/>
        <p:txBody>
          <a:bodyPr>
            <a:normAutofit fontScale="90000"/>
          </a:bodyPr>
          <a:p>
            <a:pPr marL="0" indent="0" algn="r">
              <a:lnSpc>
                <a:spcPct val="100000"/>
              </a:lnSpc>
              <a:spcBef>
                <a:spcPts val="0"/>
              </a:spcBef>
              <a:spcAft>
                <a:spcPts val="0"/>
              </a:spcAft>
              <a:buSzPct val="100000"/>
            </a:pPr>
            <a:r>
              <a:rPr lang="zh-CN" altLang="en-US" dirty="0">
                <a:sym typeface="+mn-ea"/>
              </a:rPr>
              <a:t>确诊为妊娠期糖尿病该怎么办？</a:t>
            </a:r>
            <a:endParaRPr altLang="en-US" sz="5400"/>
          </a:p>
        </p:txBody>
      </p:sp>
      <p:sp>
        <p:nvSpPr>
          <p:cNvPr id="7" name="节编号"/>
          <p:cNvSpPr>
            <a:spLocks noGrp="1"/>
          </p:cNvSpPr>
          <p:nvPr>
            <p:ph type="body" sz="quarter" idx="13"/>
            <p:custDataLst>
              <p:tags r:id="rId2"/>
            </p:custDataLst>
          </p:nvPr>
        </p:nvSpPr>
        <p:spPr/>
        <p:txBody>
          <a:bodyPr>
            <a:normAutofit lnSpcReduction="10000"/>
          </a:bodyPr>
          <a:p>
            <a:r>
              <a:rPr lang="en-US" altLang="en-US"/>
              <a:t>02</a:t>
            </a:r>
            <a:endParaRPr lang="en-US"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饮食管理</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a:solidFill>
                  <a:schemeClr val="tx1"/>
                </a:solidFill>
              </a:rPr>
              <a:t> </a:t>
            </a:r>
            <a:r>
              <a:rPr lang="zh-CN" altLang="en-US">
                <a:solidFill>
                  <a:schemeClr val="tx1"/>
                </a:solidFill>
              </a:rPr>
              <a:t>建议孕妇严格限制每日总能量摄入（</a:t>
            </a:r>
            <a:r>
              <a:rPr lang="en-US" altLang="zh-CN">
                <a:solidFill>
                  <a:schemeClr val="tx1"/>
                </a:solidFill>
              </a:rPr>
              <a:t>1800 kcal/d</a:t>
            </a:r>
            <a:r>
              <a:rPr lang="zh-CN" altLang="en-US">
                <a:solidFill>
                  <a:schemeClr val="tx1"/>
                </a:solidFill>
              </a:rPr>
              <a:t>），每日主食（米或者面）不低于</a:t>
            </a:r>
            <a:r>
              <a:rPr lang="en-US" altLang="zh-CN">
                <a:solidFill>
                  <a:schemeClr val="tx1"/>
                </a:solidFill>
              </a:rPr>
              <a:t>200g</a:t>
            </a:r>
            <a:r>
              <a:rPr lang="zh-CN" altLang="en-US">
                <a:solidFill>
                  <a:schemeClr val="tx1"/>
                </a:solidFill>
              </a:rPr>
              <a:t>，肥胖或超重者适当限制每日总热量及碳水化合物摄入，可以选择低升血糖食物。</a:t>
            </a:r>
            <a:endParaRPr lang="zh-CN" altLang="en-US">
              <a:solidFill>
                <a:schemeClr val="tx1"/>
              </a:solidFill>
            </a:endParaRPr>
          </a:p>
          <a:p>
            <a:pPr>
              <a:lnSpc>
                <a:spcPct val="150000"/>
              </a:lnSpc>
            </a:pPr>
            <a:r>
              <a:rPr lang="zh-CN" altLang="en-US">
                <a:solidFill>
                  <a:schemeClr val="tx1"/>
                </a:solidFill>
              </a:rPr>
              <a:t>糖妈妈一天吃</a:t>
            </a:r>
            <a:r>
              <a:rPr lang="en-US" altLang="zh-CN">
                <a:solidFill>
                  <a:schemeClr val="tx1"/>
                </a:solidFill>
              </a:rPr>
              <a:t>5~8</a:t>
            </a:r>
            <a:r>
              <a:rPr lang="zh-CN" altLang="en-US">
                <a:solidFill>
                  <a:schemeClr val="tx1"/>
                </a:solidFill>
              </a:rPr>
              <a:t>顿，每次吃六七成饱，两三个小时以后饿了就再吃一点，少食多餐，基本保证每天主食</a:t>
            </a:r>
            <a:r>
              <a:rPr lang="en-US" altLang="zh-CN">
                <a:solidFill>
                  <a:schemeClr val="tx1"/>
                </a:solidFill>
              </a:rPr>
              <a:t>250</a:t>
            </a:r>
            <a:r>
              <a:rPr lang="zh-CN" altLang="en-US">
                <a:solidFill>
                  <a:schemeClr val="tx1"/>
                </a:solidFill>
              </a:rPr>
              <a:t>克，其中细粮和粗粮的比例是</a:t>
            </a:r>
            <a:r>
              <a:rPr lang="en-US" altLang="zh-CN">
                <a:solidFill>
                  <a:schemeClr val="tx1"/>
                </a:solidFill>
              </a:rPr>
              <a:t>4</a:t>
            </a:r>
            <a:r>
              <a:rPr lang="zh-CN" altLang="en-US">
                <a:solidFill>
                  <a:schemeClr val="tx1"/>
                </a:solidFill>
              </a:rPr>
              <a:t>：</a:t>
            </a:r>
            <a:r>
              <a:rPr lang="en-US" altLang="zh-CN">
                <a:solidFill>
                  <a:schemeClr val="tx1"/>
                </a:solidFill>
              </a:rPr>
              <a:t>1</a:t>
            </a:r>
            <a:r>
              <a:rPr lang="zh-CN" altLang="en-US">
                <a:solidFill>
                  <a:schemeClr val="tx1"/>
                </a:solidFill>
              </a:rPr>
              <a:t>，即</a:t>
            </a:r>
            <a:r>
              <a:rPr lang="en-US" altLang="zh-CN">
                <a:solidFill>
                  <a:schemeClr val="tx1"/>
                </a:solidFill>
              </a:rPr>
              <a:t>200</a:t>
            </a:r>
            <a:r>
              <a:rPr lang="zh-CN" altLang="en-US">
                <a:solidFill>
                  <a:schemeClr val="tx1"/>
                </a:solidFill>
              </a:rPr>
              <a:t>克细粮，</a:t>
            </a:r>
            <a:r>
              <a:rPr lang="en-US" altLang="zh-CN">
                <a:solidFill>
                  <a:schemeClr val="tx1"/>
                </a:solidFill>
              </a:rPr>
              <a:t>50</a:t>
            </a:r>
            <a:r>
              <a:rPr lang="zh-CN" altLang="en-US">
                <a:solidFill>
                  <a:schemeClr val="tx1"/>
                </a:solidFill>
              </a:rPr>
              <a:t>克粗粮。</a:t>
            </a:r>
            <a:endParaRPr lang="zh-CN" altLang="en-US">
              <a:solidFill>
                <a:schemeClr val="tx1"/>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运动</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7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3400">
                <a:solidFill>
                  <a:schemeClr val="tx1"/>
                </a:solidFill>
              </a:rPr>
              <a:t>无运动禁忌证的孕妇，</a:t>
            </a:r>
            <a:r>
              <a:rPr lang="en-US" altLang="zh-CN" sz="3400">
                <a:solidFill>
                  <a:schemeClr val="tx1"/>
                </a:solidFill>
              </a:rPr>
              <a:t>1</a:t>
            </a:r>
            <a:r>
              <a:rPr lang="zh-CN" altLang="en-US" sz="3400">
                <a:solidFill>
                  <a:schemeClr val="tx1"/>
                </a:solidFill>
              </a:rPr>
              <a:t>周中至少</a:t>
            </a:r>
            <a:r>
              <a:rPr lang="en-US" altLang="zh-CN" sz="3400">
                <a:solidFill>
                  <a:schemeClr val="tx1"/>
                </a:solidFill>
              </a:rPr>
              <a:t>5d</a:t>
            </a:r>
            <a:r>
              <a:rPr lang="zh-CN" altLang="en-US" sz="3400">
                <a:solidFill>
                  <a:schemeClr val="tx1"/>
                </a:solidFill>
              </a:rPr>
              <a:t>每天进行</a:t>
            </a:r>
            <a:r>
              <a:rPr lang="en-US" altLang="zh-CN" sz="3400">
                <a:solidFill>
                  <a:schemeClr val="tx1"/>
                </a:solidFill>
              </a:rPr>
              <a:t>30min </a:t>
            </a:r>
            <a:r>
              <a:rPr lang="zh-CN" altLang="en-US" sz="3400">
                <a:solidFill>
                  <a:schemeClr val="tx1"/>
                </a:solidFill>
              </a:rPr>
              <a:t>中等强度的运动。</a:t>
            </a:r>
            <a:endParaRPr lang="zh-CN" altLang="en-US" sz="3400">
              <a:solidFill>
                <a:schemeClr val="tx1"/>
              </a:solidFill>
            </a:endParaRPr>
          </a:p>
          <a:p>
            <a:pPr marL="0" indent="0">
              <a:lnSpc>
                <a:spcPct val="150000"/>
              </a:lnSpc>
              <a:buNone/>
            </a:pPr>
            <a:r>
              <a:rPr lang="en-US" altLang="zh-CN" sz="3400">
                <a:solidFill>
                  <a:schemeClr val="tx1"/>
                </a:solidFill>
              </a:rPr>
              <a:t>      </a:t>
            </a:r>
            <a:r>
              <a:rPr lang="zh-CN" altLang="en-US" sz="3400">
                <a:solidFill>
                  <a:schemeClr val="tx1"/>
                </a:solidFill>
              </a:rPr>
              <a:t>孕妇运动时</a:t>
            </a:r>
            <a:r>
              <a:rPr lang="zh-CN" altLang="en-US" sz="3400" b="1" u="sng">
                <a:solidFill>
                  <a:schemeClr val="tx1"/>
                </a:solidFill>
              </a:rPr>
              <a:t>心率达到</a:t>
            </a:r>
            <a:r>
              <a:rPr lang="en-US" altLang="zh-CN" sz="3400" b="1" u="sng">
                <a:solidFill>
                  <a:schemeClr val="tx1"/>
                </a:solidFill>
              </a:rPr>
              <a:t>40%~59%</a:t>
            </a:r>
            <a:r>
              <a:rPr lang="zh-CN" altLang="en-US" sz="3400" b="1" u="sng">
                <a:solidFill>
                  <a:schemeClr val="tx1"/>
                </a:solidFill>
              </a:rPr>
              <a:t>心率范围</a:t>
            </a:r>
            <a:r>
              <a:rPr lang="en-US" altLang="zh-CN" sz="3400">
                <a:solidFill>
                  <a:schemeClr val="tx1"/>
                </a:solidFill>
              </a:rPr>
              <a:t>(</a:t>
            </a:r>
            <a:r>
              <a:rPr lang="zh-CN" altLang="en-US" sz="3400">
                <a:solidFill>
                  <a:schemeClr val="tx1"/>
                </a:solidFill>
              </a:rPr>
              <a:t>计算方法为</a:t>
            </a:r>
            <a:r>
              <a:rPr lang="en-US" altLang="zh-CN" sz="3400">
                <a:solidFill>
                  <a:schemeClr val="tx1"/>
                </a:solidFill>
              </a:rPr>
              <a:t>220-</a:t>
            </a:r>
            <a:r>
              <a:rPr lang="zh-CN" altLang="en-US" sz="3400">
                <a:solidFill>
                  <a:schemeClr val="tx1"/>
                </a:solidFill>
              </a:rPr>
              <a:t>年龄</a:t>
            </a:r>
            <a:r>
              <a:rPr lang="en-US" altLang="zh-CN" sz="3400">
                <a:solidFill>
                  <a:schemeClr val="tx1"/>
                </a:solidFill>
              </a:rPr>
              <a:t>)</a:t>
            </a:r>
            <a:r>
              <a:rPr lang="zh-CN" altLang="en-US" sz="3400">
                <a:solidFill>
                  <a:schemeClr val="tx1"/>
                </a:solidFill>
              </a:rPr>
              <a:t>提示运动达中等强度水平。妊娠前无规律运动的孕妇，妊娠期运动时应由低强度开始，循序渐进。</a:t>
            </a:r>
            <a:endParaRPr lang="zh-CN" altLang="en-US" sz="3400">
              <a:solidFill>
                <a:schemeClr val="tx1"/>
              </a:solidFill>
            </a:endParaRPr>
          </a:p>
          <a:p>
            <a:pPr marL="0" indent="0">
              <a:lnSpc>
                <a:spcPct val="150000"/>
              </a:lnSpc>
              <a:buNone/>
            </a:pPr>
            <a:r>
              <a:rPr lang="zh-CN" altLang="en-US">
                <a:solidFill>
                  <a:schemeClr val="tx1"/>
                </a:solidFill>
              </a:rPr>
              <a:t>运动的禁忌证包括：</a:t>
            </a:r>
            <a:r>
              <a:rPr lang="zh-CN" altLang="en-US" sz="2500">
                <a:solidFill>
                  <a:schemeClr val="tx1"/>
                </a:solidFill>
              </a:rPr>
              <a:t>严重心脏或呼吸系统疾病、子宫颈机能不全、多胎妊娠</a:t>
            </a:r>
            <a:r>
              <a:rPr lang="en-US" altLang="zh-CN" sz="2500">
                <a:solidFill>
                  <a:schemeClr val="tx1"/>
                </a:solidFill>
              </a:rPr>
              <a:t>(</a:t>
            </a:r>
            <a:r>
              <a:rPr lang="zh-CN" altLang="en-US" sz="2500">
                <a:solidFill>
                  <a:schemeClr val="tx1"/>
                </a:solidFill>
              </a:rPr>
              <a:t>三胎及以上</a:t>
            </a:r>
            <a:r>
              <a:rPr lang="en-US" altLang="zh-CN" sz="2500">
                <a:solidFill>
                  <a:schemeClr val="tx1"/>
                </a:solidFill>
              </a:rPr>
              <a:t>)</a:t>
            </a:r>
            <a:r>
              <a:rPr lang="zh-CN" altLang="en-US" sz="2500">
                <a:solidFill>
                  <a:schemeClr val="tx1"/>
                </a:solidFill>
              </a:rPr>
              <a:t>、前置胎盘</a:t>
            </a:r>
            <a:r>
              <a:rPr lang="en-US" altLang="zh-CN" sz="2500">
                <a:solidFill>
                  <a:schemeClr val="tx1"/>
                </a:solidFill>
              </a:rPr>
              <a:t>(</a:t>
            </a:r>
            <a:r>
              <a:rPr lang="zh-CN" altLang="en-US" sz="2500">
                <a:solidFill>
                  <a:schemeClr val="tx1"/>
                </a:solidFill>
              </a:rPr>
              <a:t>妊娠</a:t>
            </a:r>
            <a:r>
              <a:rPr lang="en-US" altLang="zh-CN" sz="2500">
                <a:solidFill>
                  <a:schemeClr val="tx1"/>
                </a:solidFill>
              </a:rPr>
              <a:t>28</a:t>
            </a:r>
            <a:r>
              <a:rPr lang="zh-CN" altLang="en-US" sz="2500">
                <a:solidFill>
                  <a:schemeClr val="tx1"/>
                </a:solidFill>
              </a:rPr>
              <a:t>周后</a:t>
            </a:r>
            <a:r>
              <a:rPr lang="en-US" altLang="zh-CN" sz="2500">
                <a:solidFill>
                  <a:schemeClr val="tx1"/>
                </a:solidFill>
              </a:rPr>
              <a:t>)</a:t>
            </a:r>
            <a:r>
              <a:rPr lang="zh-CN" altLang="en-US" sz="2500">
                <a:solidFill>
                  <a:schemeClr val="tx1"/>
                </a:solidFill>
              </a:rPr>
              <a:t>、持续阴道流血、先兆早产、胎膜早破、妊娠期高血压疾病控制不理想</a:t>
            </a:r>
            <a:r>
              <a:rPr lang="en-US" altLang="zh-CN" sz="2500">
                <a:solidFill>
                  <a:schemeClr val="tx1"/>
                </a:solidFill>
              </a:rPr>
              <a:t>(</a:t>
            </a:r>
            <a:r>
              <a:rPr lang="zh-CN" altLang="en-US" sz="2500">
                <a:solidFill>
                  <a:schemeClr val="tx1"/>
                </a:solidFill>
              </a:rPr>
              <a:t>包括妊娠合并慢性高血压者血压水平控制不理想及重度子痫前期者病情控制不理想</a:t>
            </a:r>
            <a:r>
              <a:rPr lang="en-US" altLang="zh-CN" sz="2500">
                <a:solidFill>
                  <a:schemeClr val="tx1"/>
                </a:solidFill>
              </a:rPr>
              <a:t>)</a:t>
            </a:r>
            <a:r>
              <a:rPr lang="zh-CN" altLang="en-US" sz="2500">
                <a:solidFill>
                  <a:schemeClr val="tx1"/>
                </a:solidFill>
              </a:rPr>
              <a:t>、重度贫血、甲状腺疾病控制不理想、胎儿生长受限等。此外，当孕妇妊娠期运动时出现以下情况时，应停止运动</a:t>
            </a:r>
            <a:r>
              <a:rPr lang="en-US" altLang="zh-CN" sz="2500">
                <a:solidFill>
                  <a:schemeClr val="tx1"/>
                </a:solidFill>
              </a:rPr>
              <a:t>:</a:t>
            </a:r>
            <a:r>
              <a:rPr lang="zh-CN" altLang="en-US" sz="2500">
                <a:solidFill>
                  <a:schemeClr val="tx1"/>
                </a:solidFill>
              </a:rPr>
              <a:t>阴道流血、规律并有痛觉的宫缩、阴道流液、呼吸困难、头晕、头痛、胸痛、肌肉无力影响平衡等</a:t>
            </a:r>
            <a:r>
              <a:rPr lang="zh-CN" altLang="en-US">
                <a:solidFill>
                  <a:schemeClr val="tx1"/>
                </a:solidFill>
              </a:rPr>
              <a:t>。</a:t>
            </a:r>
            <a:endParaRPr lang="zh-CN" altLang="en-US">
              <a:solidFill>
                <a:schemeClr val="tx1"/>
              </a:solidFill>
            </a:endParaRPr>
          </a:p>
        </p:txBody>
      </p:sp>
    </p:spTree>
    <p:custDataLst>
      <p:tags r:id="rId3"/>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e"/>
  <p:tag name="KSO_WM_UNIT_INDEX" val="1"/>
  <p:tag name="KSO_WM_BEAUTIFY_FLAG" val="#wm#"/>
  <p:tag name="KSO_WM_TAG_VERSION" val="3.0"/>
  <p:tag name="KSO_WM_UNIT_ID" val="custom202359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Lst>
</file>

<file path=ppt/tags/tag10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7"/>
  <p:tag name="KSO_WM_SLIDE_ID" val="custom20235992_7"/>
  <p:tag name="KSO_WM_TEMPLATE_MASTER_TYPE" val="0"/>
  <p:tag name="KSO_WM_SLIDE_LAYOUT" val="a_e"/>
  <p:tag name="KSO_WM_SLIDE_LAYOUT_CNT" val="1_1"/>
  <p:tag name="KSO_WM_SLIDE_THEME_ID" val="3329506"/>
  <p:tag name="KSO_WM_SLIDE_THEME_NAME" val="褐色3D教育教学中国风主题"/>
</p:tagLst>
</file>

<file path=ppt/tags/tag102.xml><?xml version="1.0" encoding="utf-8"?>
<p:tagLst xmlns:p="http://schemas.openxmlformats.org/presentationml/2006/main">
  <p:tag name="KSO_WM_UNIT_INDEX" val="4"/>
  <p:tag name="KSO_WM_UNIT_TYPE" val="f"/>
  <p:tag name="KSO_WM_BEAUTIFY_FLAG" val="#wm#"/>
  <p:tag name="KSO_WM_UNIT_SUBTYPE" val="a"/>
</p:tagLst>
</file>

<file path=ppt/tags/tag10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4.xml><?xml version="1.0" encoding="utf-8"?>
<p:tagLst xmlns:p="http://schemas.openxmlformats.org/presentationml/2006/main">
  <p:tag name="KSO_WM_UNIT_INDEX" val="1"/>
  <p:tag name="KSO_WM_UNIT_TYPE" val="f"/>
  <p:tag name="KSO_WM_UNIT_SUBTYPE" val="a"/>
  <p:tag name="KSO_WM_BEAUTIFY_FLAG" val="#wm#"/>
</p:tagLst>
</file>

<file path=ppt/tags/tag10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6.xml><?xml version="1.0" encoding="utf-8"?>
<p:tagLst xmlns:p="http://schemas.openxmlformats.org/presentationml/2006/main">
  <p:tag name="KSO_WM_UNIT_INDEX" val="3"/>
  <p:tag name="KSO_WM_UNIT_TYPE" val="f"/>
  <p:tag name="KSO_WM_BEAUTIFY_FLAG" val="#wm#"/>
  <p:tag name="KSO_WM_UNIT_SUBTYPE" val="a"/>
</p:tagLst>
</file>

<file path=ppt/tags/tag10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8.xml><?xml version="1.0" encoding="utf-8"?>
<p:tagLst xmlns:p="http://schemas.openxmlformats.org/presentationml/2006/main">
  <p:tag name="KSO_WM_UNIT_TYPE" val="a"/>
  <p:tag name="KSO_WM_UNIT_INDEX" val="1"/>
  <p:tag name="KSO_WM_BEAUTIFY_FLAG" val="#wm#"/>
  <p:tag name="KSO_WM_TAG_VERSION" val="3.0"/>
  <p:tag name="KSO_WM_UNIT_ID" val="custom202359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PRESET_TEXT" val="添加章节标题"/>
  <p:tag name="KSO_WM_UNIT_TEXT_TYPE" val="1"/>
</p:tagLst>
</file>

<file path=ppt/tags/tag109.xml><?xml version="1.0" encoding="utf-8"?>
<p:tagLst xmlns:p="http://schemas.openxmlformats.org/presentationml/2006/main">
  <p:tag name="KSO_WM_UNIT_TYPE" val="e"/>
  <p:tag name="KSO_WM_UNIT_INDEX" val="1"/>
  <p:tag name="KSO_WM_BEAUTIFY_FLAG" val="#wm#"/>
  <p:tag name="KSO_WM_TAG_VERSION" val="3.0"/>
  <p:tag name="KSO_WM_UNIT_ID" val="custom202359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Lst>
</file>

<file path=ppt/tags/tag1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7"/>
  <p:tag name="KSO_WM_SLIDE_ID" val="custom20235992_7"/>
  <p:tag name="KSO_WM_TEMPLATE_MASTER_TYPE" val="0"/>
  <p:tag name="KSO_WM_SLIDE_LAYOUT" val="a_e"/>
  <p:tag name="KSO_WM_SLIDE_LAYOUT_CNT" val="1_1"/>
  <p:tag name="KSO_WM_SLIDE_THEME_ID" val="3329506"/>
  <p:tag name="KSO_WM_SLIDE_THEME_NAME" val="褐色3D教育教学中国风主题"/>
</p:tagLst>
</file>

<file path=ppt/tags/tag111.xml><?xml version="1.0" encoding="utf-8"?>
<p:tagLst xmlns:p="http://schemas.openxmlformats.org/presentationml/2006/main">
  <p:tag name="KSO_WM_UNIT_INDEX" val="1"/>
  <p:tag name="KSO_WM_UNIT_TYPE" val="a"/>
  <p:tag name="KSO_WM_BEAUTIFY_FLAG" val="#wm#"/>
</p:tagLst>
</file>

<file path=ppt/tags/tag112.xml><?xml version="1.0" encoding="utf-8"?>
<p:tagLst xmlns:p="http://schemas.openxmlformats.org/presentationml/2006/main">
  <p:tag name="KSO_WM_UNIT_INDEX" val="3"/>
  <p:tag name="KSO_WM_UNIT_TYPE" val="f"/>
  <p:tag name="KSO_WM_UNIT_SUBTYPE" val="a"/>
  <p:tag name="KSO_WM_BEAUTIFY_FLAG" val="#wm#"/>
</p:tagLst>
</file>

<file path=ppt/tags/tag11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4.xml><?xml version="1.0" encoding="utf-8"?>
<p:tagLst xmlns:p="http://schemas.openxmlformats.org/presentationml/2006/main">
  <p:tag name="KSO_WM_UNIT_INDEX" val="1"/>
  <p:tag name="KSO_WM_UNIT_TYPE" val="a"/>
  <p:tag name="KSO_WM_BEAUTIFY_FLAG" val="#wm#"/>
</p:tagLst>
</file>

<file path=ppt/tags/tag115.xml><?xml version="1.0" encoding="utf-8"?>
<p:tagLst xmlns:p="http://schemas.openxmlformats.org/presentationml/2006/main">
  <p:tag name="KSO_WM_UNIT_INDEX" val="4"/>
  <p:tag name="KSO_WM_UNIT_TYPE" val="f"/>
  <p:tag name="KSO_WM_UNIT_SUBTYPE" val="a"/>
  <p:tag name="KSO_WM_BEAUTIFY_FLAG" val="#wm#"/>
</p:tagLst>
</file>

<file path=ppt/tags/tag11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7.xml><?xml version="1.0" encoding="utf-8"?>
<p:tagLst xmlns:p="http://schemas.openxmlformats.org/presentationml/2006/main">
  <p:tag name="KSO_WM_UNIT_INDEX" val="1"/>
  <p:tag name="KSO_WM_UNIT_TYPE" val="a"/>
  <p:tag name="KSO_WM_BEAUTIFY_FLAG" val="#wm#"/>
</p:tagLst>
</file>

<file path=ppt/tags/tag118.xml><?xml version="1.0" encoding="utf-8"?>
<p:tagLst xmlns:p="http://schemas.openxmlformats.org/presentationml/2006/main">
  <p:tag name="KSO_WM_UNIT_INDEX" val="4"/>
  <p:tag name="KSO_WM_UNIT_TYPE" val="f"/>
  <p:tag name="KSO_WM_UNIT_SUBTYPE" val="a"/>
  <p:tag name="KSO_WM_BEAUTIFY_FLAG" val="#wm#"/>
</p:tagLst>
</file>

<file path=ppt/tags/tag11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Lst>
</file>

<file path=ppt/tags/tag120.xml><?xml version="1.0" encoding="utf-8"?>
<p:tagLst xmlns:p="http://schemas.openxmlformats.org/presentationml/2006/main">
  <p:tag name="KSO_WM_UNIT_INDEX" val="1"/>
  <p:tag name="KSO_WM_UNIT_TYPE" val="a"/>
  <p:tag name="KSO_WM_BEAUTIFY_FLAG" val="#wm#"/>
</p:tagLst>
</file>

<file path=ppt/tags/tag121.xml><?xml version="1.0" encoding="utf-8"?>
<p:tagLst xmlns:p="http://schemas.openxmlformats.org/presentationml/2006/main">
  <p:tag name="KSO_WM_UNIT_INDEX" val="4"/>
  <p:tag name="KSO_WM_UNIT_TYPE" val="f"/>
  <p:tag name="KSO_WM_UNIT_SUBTYPE" val="a"/>
  <p:tag name="KSO_WM_BEAUTIFY_FLAG" val="#wm#"/>
</p:tagLst>
</file>

<file path=ppt/tags/tag12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3.xml><?xml version="1.0" encoding="utf-8"?>
<p:tagLst xmlns:p="http://schemas.openxmlformats.org/presentationml/2006/main">
  <p:tag name="KSO_WM_UNIT_INDEX" val="6"/>
  <p:tag name="KSO_WM_UNIT_TYPE" val="f"/>
  <p:tag name="KSO_WM_BEAUTIFY_FLAG" val="#wm#"/>
  <p:tag name="KSO_WM_UNIT_SUBTYPE" val="a"/>
</p:tagLst>
</file>

<file path=ppt/tags/tag12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5.xml><?xml version="1.0" encoding="utf-8"?>
<p:tagLst xmlns:p="http://schemas.openxmlformats.org/presentationml/2006/main">
  <p:tag name="KSO_WM_UNIT_INDEX" val="2"/>
  <p:tag name="KSO_WM_UNIT_TYPE" val="f"/>
  <p:tag name="KSO_WM_UNIT_SUBTYPE" val="a"/>
  <p:tag name="KSO_WM_BEAUTIFY_FLAG" val="#wm#"/>
</p:tagLst>
</file>

<file path=ppt/tags/tag12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7.xml><?xml version="1.0" encoding="utf-8"?>
<p:tagLst xmlns:p="http://schemas.openxmlformats.org/presentationml/2006/main">
  <p:tag name="KSO_WM_UNIT_INDEX" val="4"/>
  <p:tag name="KSO_WM_UNIT_TYPE" val="f"/>
  <p:tag name="KSO_WM_UNIT_SUBTYPE" val="a"/>
  <p:tag name="KSO_WM_BEAUTIFY_FLAG" val="#wm#"/>
</p:tagLst>
</file>

<file path=ppt/tags/tag12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9.xml><?xml version="1.0" encoding="utf-8"?>
<p:tagLst xmlns:p="http://schemas.openxmlformats.org/presentationml/2006/main">
  <p:tag name="KSO_WM_UNIT_INDEX" val="2"/>
  <p:tag name="KSO_WM_UNIT_TYPE" val="f"/>
  <p:tag name="KSO_WM_UNIT_SUBTYPE" val="a"/>
  <p:tag name="KSO_WM_BEAUTIFY_FLAG" val="#wm#"/>
</p:tagLst>
</file>

<file path=ppt/tags/tag1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3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31.xml><?xml version="1.0" encoding="utf-8"?>
<p:tagLst xmlns:p="http://schemas.openxmlformats.org/presentationml/2006/main">
  <p:tag name="KSO_WM_UNIT_INDEX" val="5"/>
  <p:tag name="KSO_WM_UNIT_TYPE" val="f"/>
  <p:tag name="KSO_WM_BEAUTIFY_FLAG" val="#wm#"/>
  <p:tag name="KSO_WM_UNIT_SUBTYPE" val="a"/>
</p:tagLst>
</file>

<file path=ppt/tags/tag13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ID" val="custom202359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PRESET_TEXT" val="添加章节标题"/>
  <p:tag name="KSO_WM_UNIT_TEXT_TYPE" val="1"/>
</p:tagLst>
</file>

<file path=ppt/tags/tag134.xml><?xml version="1.0" encoding="utf-8"?>
<p:tagLst xmlns:p="http://schemas.openxmlformats.org/presentationml/2006/main">
  <p:tag name="KSO_WM_UNIT_TYPE" val="e"/>
  <p:tag name="KSO_WM_UNIT_INDEX" val="1"/>
  <p:tag name="KSO_WM_BEAUTIFY_FLAG" val="#wm#"/>
  <p:tag name="KSO_WM_TAG_VERSION" val="3.0"/>
  <p:tag name="KSO_WM_UNIT_ID" val="custom202359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Lst>
</file>

<file path=ppt/tags/tag13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7"/>
  <p:tag name="KSO_WM_SLIDE_ID" val="custom20235992_7"/>
  <p:tag name="KSO_WM_TEMPLATE_MASTER_TYPE" val="0"/>
  <p:tag name="KSO_WM_SLIDE_LAYOUT" val="a_e"/>
  <p:tag name="KSO_WM_SLIDE_LAYOUT_CNT" val="1_1"/>
  <p:tag name="KSO_WM_SLIDE_THEME_ID" val="3329506"/>
  <p:tag name="KSO_WM_SLIDE_THEME_NAME" val="褐色3D教育教学中国风主题"/>
</p:tagLst>
</file>

<file path=ppt/tags/tag136.xml><?xml version="1.0" encoding="utf-8"?>
<p:tagLst xmlns:p="http://schemas.openxmlformats.org/presentationml/2006/main">
  <p:tag name="KSO_WM_UNIT_INDEX" val="1"/>
  <p:tag name="KSO_WM_UNIT_TYPE" val="j"/>
  <p:tag name="KSO_WM_BEAUTIFY_FLAG" val="#wm#"/>
</p:tagLst>
</file>

<file path=ppt/tags/tag137.xml><?xml version="1.0" encoding="utf-8"?>
<p:tagLst xmlns:p="http://schemas.openxmlformats.org/presentationml/2006/main">
  <p:tag name="KSO_WM_UNIT_INDEX" val="2"/>
  <p:tag name="KSO_WM_UNIT_TYPE" val="a"/>
  <p:tag name="KSO_WM_BEAUTIFY_FLAG" val="#wm#"/>
</p:tagLst>
</file>

<file path=ppt/tags/tag138.xml><?xml version="1.0" encoding="utf-8"?>
<p:tagLst xmlns:p="http://schemas.openxmlformats.org/presentationml/2006/main">
  <p:tag name="KSO_WM_UNIT_INDEX" val="5"/>
  <p:tag name="KSO_WM_UNIT_TYPE" val="f"/>
  <p:tag name="KSO_WM_UNIT_SUBTYPE" val="a"/>
  <p:tag name="KSO_WM_BEAUTIFY_FLAG" val="#wm#"/>
</p:tagLst>
</file>

<file path=ppt/tags/tag13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40.xml><?xml version="1.0" encoding="utf-8"?>
<p:tagLst xmlns:p="http://schemas.openxmlformats.org/presentationml/2006/main">
  <p:tag name="KSO_WM_UNIT_INDEX" val="2"/>
  <p:tag name="KSO_WM_UNIT_TYPE" val="f"/>
  <p:tag name="KSO_WM_UNIT_SUBTYPE" val="a"/>
  <p:tag name="KSO_WM_BEAUTIFY_FLAG" val="#wm#"/>
</p:tagLst>
</file>

<file path=ppt/tags/tag141.xml><?xml version="1.0" encoding="utf-8"?>
<p:tagLst xmlns:p="http://schemas.openxmlformats.org/presentationml/2006/main">
  <p:tag name="KSO_WM_UNIT_INDEX" val="7"/>
  <p:tag name="KSO_WM_UNIT_TYPE" val="f"/>
  <p:tag name="KSO_WM_UNIT_SUBTYPE" val="a"/>
  <p:tag name="KSO_WM_BEAUTIFY_FLAG" val="#wm#"/>
</p:tagLst>
</file>

<file path=ppt/tags/tag14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43.xml><?xml version="1.0" encoding="utf-8"?>
<p:tagLst xmlns:p="http://schemas.openxmlformats.org/presentationml/2006/main">
  <p:tag name="KSO_WM_UNIT_INDEX" val="1"/>
  <p:tag name="KSO_WM_UNIT_TYPE" val="a"/>
  <p:tag name="KSO_WM_BEAUTIFY_FLAG" val="#wm#"/>
</p:tagLst>
</file>

<file path=ppt/tags/tag144.xml><?xml version="1.0" encoding="utf-8"?>
<p:tagLst xmlns:p="http://schemas.openxmlformats.org/presentationml/2006/main">
  <p:tag name="KSO_WM_UNIT_INDEX" val="6"/>
  <p:tag name="KSO_WM_UNIT_TYPE" val="f"/>
  <p:tag name="KSO_WM_UNIT_SUBTYPE" val="a"/>
  <p:tag name="KSO_WM_BEAUTIFY_FLAG" val="#wm#"/>
</p:tagLst>
</file>

<file path=ppt/tags/tag14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46.xml><?xml version="1.0" encoding="utf-8"?>
<p:tagLst xmlns:p="http://schemas.openxmlformats.org/presentationml/2006/main">
  <p:tag name="KSO_WM_UNIT_INDEX" val="1"/>
  <p:tag name="KSO_WM_UNIT_TYPE" val="f"/>
  <p:tag name="KSO_WM_UNIT_SUBTYPE" val="a"/>
  <p:tag name="KSO_WM_BEAUTIFY_FLAG" val="#wm#"/>
</p:tagLst>
</file>

<file path=ppt/tags/tag147.xml><?xml version="1.0" encoding="utf-8"?>
<p:tagLst xmlns:p="http://schemas.openxmlformats.org/presentationml/2006/main">
  <p:tag name="KSO_WM_UNIT_INDEX" val="4"/>
  <p:tag name="KSO_WM_UNIT_TYPE" val="f"/>
  <p:tag name="KSO_WM_BEAUTIFY_FLAG" val="#wm#"/>
  <p:tag name="KSO_WM_UNIT_SUBTYPE" val="a"/>
</p:tagLst>
</file>

<file path=ppt/tags/tag14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49.xml><?xml version="1.0" encoding="utf-8"?>
<p:tagLst xmlns:p="http://schemas.openxmlformats.org/presentationml/2006/main">
  <p:tag name="KSO_WM_UNIT_TYPE" val="a"/>
  <p:tag name="KSO_WM_UNIT_INDEX" val="1"/>
  <p:tag name="KSO_WM_BEAUTIFY_FLAG" val="#wm#"/>
  <p:tag name="KSO_WM_TAG_VERSION" val="3.0"/>
  <p:tag name="KSO_WM_UNIT_ID" val="custom202359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PRESET_TEXT" val="添加章节标题"/>
  <p:tag name="KSO_WM_UNIT_TEXT_TYPE" val="1"/>
</p:tagLst>
</file>

<file path=ppt/tags/tag1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150.xml><?xml version="1.0" encoding="utf-8"?>
<p:tagLst xmlns:p="http://schemas.openxmlformats.org/presentationml/2006/main">
  <p:tag name="KSO_WM_UNIT_TYPE" val="e"/>
  <p:tag name="KSO_WM_UNIT_INDEX" val="1"/>
  <p:tag name="KSO_WM_BEAUTIFY_FLAG" val="#wm#"/>
  <p:tag name="KSO_WM_TAG_VERSION" val="3.0"/>
  <p:tag name="KSO_WM_UNIT_ID" val="custom202359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Lst>
</file>

<file path=ppt/tags/tag151.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7"/>
  <p:tag name="KSO_WM_SLIDE_ID" val="custom20235992_7"/>
  <p:tag name="KSO_WM_TEMPLATE_MASTER_TYPE" val="0"/>
  <p:tag name="KSO_WM_SLIDE_LAYOUT" val="a_e"/>
  <p:tag name="KSO_WM_SLIDE_LAYOUT_CNT" val="1_1"/>
  <p:tag name="KSO_WM_SLIDE_THEME_ID" val="3329506"/>
  <p:tag name="KSO_WM_SLIDE_THEME_NAME" val="褐色3D教育教学中国风主题"/>
</p:tagLst>
</file>

<file path=ppt/tags/tag152.xml><?xml version="1.0" encoding="utf-8"?>
<p:tagLst xmlns:p="http://schemas.openxmlformats.org/presentationml/2006/main">
  <p:tag name="KSO_WM_UNIT_INDEX" val="2"/>
  <p:tag name="KSO_WM_UNIT_TYPE" val="β"/>
  <p:tag name="KSO_WM_BEAUTIFY_FLAG" val="#wm#"/>
</p:tagLst>
</file>

<file path=ppt/tags/tag153.xml><?xml version="1.0" encoding="utf-8"?>
<p:tagLst xmlns:p="http://schemas.openxmlformats.org/presentationml/2006/main">
  <p:tag name="KSO_WM_UNIT_INDEX" val="3"/>
  <p:tag name="KSO_WM_UNIT_TYPE" val="f"/>
  <p:tag name="KSO_WM_UNIT_SUBTYPE" val="a"/>
  <p:tag name="KSO_WM_BEAUTIFY_FLAG" val="#wm#"/>
</p:tagLst>
</file>

<file path=ppt/tags/tag154.xml><?xml version="1.0" encoding="utf-8"?>
<p:tagLst xmlns:p="http://schemas.openxmlformats.org/presentationml/2006/main">
  <p:tag name="KSO_WM_UNIT_INDEX" val="1"/>
  <p:tag name="KSO_WM_UNIT_TYPE" val="a"/>
  <p:tag name="KSO_WM_BEAUTIFY_FLAG" val="#wm#"/>
</p:tagLst>
</file>

<file path=ppt/tags/tag15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56.xml><?xml version="1.0" encoding="utf-8"?>
<p:tagLst xmlns:p="http://schemas.openxmlformats.org/presentationml/2006/main">
  <p:tag name="KSO_WM_UNIT_INDEX" val="1"/>
  <p:tag name="KSO_WM_UNIT_TYPE" val="a"/>
  <p:tag name="KSO_WM_BEAUTIFY_FLAG" val="#wm#"/>
</p:tagLst>
</file>

<file path=ppt/tags/tag157.xml><?xml version="1.0" encoding="utf-8"?>
<p:tagLst xmlns:p="http://schemas.openxmlformats.org/presentationml/2006/main">
  <p:tag name="KSO_WM_UNIT_INDEX" val="3"/>
  <p:tag name="KSO_WM_UNIT_TYPE" val="f"/>
  <p:tag name="KSO_WM_UNIT_SUBTYPE" val="a"/>
  <p:tag name="KSO_WM_BEAUTIFY_FLAG" val="#wm#"/>
</p:tagLst>
</file>

<file path=ppt/tags/tag15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59.xml><?xml version="1.0" encoding="utf-8"?>
<p:tagLst xmlns:p="http://schemas.openxmlformats.org/presentationml/2006/main">
  <p:tag name="KSO_WM_UNIT_INDEX" val="1"/>
  <p:tag name="KSO_WM_UNIT_TYPE" val="a"/>
  <p:tag name="KSO_WM_BEAUTIFY_FLAG" val="#wm#"/>
</p:tagLst>
</file>

<file path=ppt/tags/tag1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INDEX" val="3"/>
  <p:tag name="KSO_WM_UNIT_TYPE" val="f"/>
  <p:tag name="KSO_WM_UNIT_SUBTYPE" val="a"/>
  <p:tag name="KSO_WM_BEAUTIFY_FLAG" val="#wm#"/>
</p:tagLst>
</file>

<file path=ppt/tags/tag16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62.xml><?xml version="1.0" encoding="utf-8"?>
<p:tagLst xmlns:p="http://schemas.openxmlformats.org/presentationml/2006/main">
  <p:tag name="KSO_WM_UNIT_INDEX" val="1"/>
  <p:tag name="KSO_WM_UNIT_TYPE" val="β"/>
  <p:tag name="KSO_WM_BEAUTIFY_FLAG" val="#wm#"/>
</p:tagLst>
</file>

<file path=ppt/tags/tag16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64.xml><?xml version="1.0" encoding="utf-8"?>
<p:tagLst xmlns:p="http://schemas.openxmlformats.org/presentationml/2006/main">
  <p:tag name="KSO_WM_UNIT_INDEX" val="1"/>
  <p:tag name="KSO_WM_UNIT_TYPE" val="a"/>
  <p:tag name="KSO_WM_BEAUTIFY_FLAG" val="#wm#"/>
</p:tagLst>
</file>

<file path=ppt/tags/tag165.xml><?xml version="1.0" encoding="utf-8"?>
<p:tagLst xmlns:p="http://schemas.openxmlformats.org/presentationml/2006/main">
  <p:tag name="KSO_WM_UNIT_INDEX" val="9"/>
  <p:tag name="KSO_WM_UNIT_TYPE" val="f"/>
  <p:tag name="KSO_WM_UNIT_SUBTYPE" val="a"/>
  <p:tag name="KSO_WM_BEAUTIFY_FLAG" val="#wm#"/>
</p:tagLst>
</file>

<file path=ppt/tags/tag16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67.xml><?xml version="1.0" encoding="utf-8"?>
<p:tagLst xmlns:p="http://schemas.openxmlformats.org/presentationml/2006/main">
  <p:tag name="KSO_WM_UNIT_INDEX" val="2"/>
  <p:tag name="KSO_WM_UNIT_TYPE" val="j"/>
  <p:tag name="KSO_WM_BEAUTIFY_FLAG" val="#wm#"/>
</p:tagLst>
</file>

<file path=ppt/tags/tag168.xml><?xml version="1.0" encoding="utf-8"?>
<p:tagLst xmlns:p="http://schemas.openxmlformats.org/presentationml/2006/main">
  <p:tag name="KSO_WM_UNIT_INDEX" val="6"/>
  <p:tag name="KSO_WM_UNIT_TYPE" val="f"/>
  <p:tag name="KSO_WM_UNIT_SUBTYPE" val="a"/>
  <p:tag name="KSO_WM_BEAUTIFY_FLAG" val="#wm#"/>
</p:tagLst>
</file>

<file path=ppt/tags/tag169.xml><?xml version="1.0" encoding="utf-8"?>
<p:tagLst xmlns:p="http://schemas.openxmlformats.org/presentationml/2006/main">
  <p:tag name="KSO_WM_UNIT_INDEX" val="1"/>
  <p:tag name="KSO_WM_UNIT_TYPE" val="a"/>
  <p:tag name="KSO_WM_BEAUTIFY_FLAG" val="#wm#"/>
</p:tagLst>
</file>

<file path=ppt/tags/tag1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71.xml><?xml version="1.0" encoding="utf-8"?>
<p:tagLst xmlns:p="http://schemas.openxmlformats.org/presentationml/2006/main">
  <p:tag name="KSO_WM_UNIT_INDEX" val="2"/>
  <p:tag name="KSO_WM_UNIT_TYPE" val="j"/>
  <p:tag name="KSO_WM_BEAUTIFY_FLAG" val="#wm#"/>
</p:tagLst>
</file>

<file path=ppt/tags/tag172.xml><?xml version="1.0" encoding="utf-8"?>
<p:tagLst xmlns:p="http://schemas.openxmlformats.org/presentationml/2006/main">
  <p:tag name="KSO_WM_UNIT_INDEX" val="3"/>
  <p:tag name="KSO_WM_UNIT_TYPE" val="f"/>
  <p:tag name="KSO_WM_UNIT_SUBTYPE" val="a"/>
  <p:tag name="KSO_WM_BEAUTIFY_FLAG" val="#wm#"/>
</p:tagLst>
</file>

<file path=ppt/tags/tag173.xml><?xml version="1.0" encoding="utf-8"?>
<p:tagLst xmlns:p="http://schemas.openxmlformats.org/presentationml/2006/main">
  <p:tag name="KSO_WM_UNIT_INDEX" val="1"/>
  <p:tag name="KSO_WM_UNIT_TYPE" val="a"/>
  <p:tag name="KSO_WM_BEAUTIFY_FLAG" val="#wm#"/>
</p:tagLst>
</file>

<file path=ppt/tags/tag17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75.xml><?xml version="1.0" encoding="utf-8"?>
<p:tagLst xmlns:p="http://schemas.openxmlformats.org/presentationml/2006/main">
  <p:tag name="KSO_WM_UNIT_INDEX" val="1"/>
  <p:tag name="KSO_WM_UNIT_TYPE" val="j"/>
  <p:tag name="KSO_WM_BEAUTIFY_FLAG" val="#wm#"/>
</p:tagLst>
</file>

<file path=ppt/tags/tag176.xml><?xml version="1.0" encoding="utf-8"?>
<p:tagLst xmlns:p="http://schemas.openxmlformats.org/presentationml/2006/main">
  <p:tag name="KSO_WM_UNIT_INDEX" val="2"/>
  <p:tag name="KSO_WM_UNIT_TYPE" val="j"/>
  <p:tag name="KSO_WM_BEAUTIFY_FLAG" val="#wm#"/>
</p:tagLst>
</file>

<file path=ppt/tags/tag17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78.xml><?xml version="1.0" encoding="utf-8"?>
<p:tagLst xmlns:p="http://schemas.openxmlformats.org/presentationml/2006/main">
  <p:tag name="KSO_WM_UNIT_INDEX" val="1"/>
  <p:tag name="KSO_WM_UNIT_TYPE" val="j"/>
  <p:tag name="KSO_WM_BEAUTIFY_FLAG" val="#wm#"/>
</p:tagLst>
</file>

<file path=ppt/tags/tag179.xml><?xml version="1.0" encoding="utf-8"?>
<p:tagLst xmlns:p="http://schemas.openxmlformats.org/presentationml/2006/main">
  <p:tag name="KSO_WM_UNIT_INDEX" val="2"/>
  <p:tag name="KSO_WM_UNIT_TYPE" val="j"/>
  <p:tag name="KSO_WM_BEAUTIFY_FLAG" val="#wm#"/>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81.xml><?xml version="1.0" encoding="utf-8"?>
<p:tagLst xmlns:p="http://schemas.openxmlformats.org/presentationml/2006/main">
  <p:tag name="KSO_WM_UNIT_INDEX" val="1"/>
  <p:tag name="KSO_WM_UNIT_TYPE" val="j"/>
  <p:tag name="KSO_WM_BEAUTIFY_FLAG" val="#wm#"/>
</p:tagLst>
</file>

<file path=ppt/tags/tag18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83.xml><?xml version="1.0" encoding="utf-8"?>
<p:tagLst xmlns:p="http://schemas.openxmlformats.org/presentationml/2006/main">
  <p:tag name="KSO_WM_UNIT_TYPE" val="a"/>
  <p:tag name="KSO_WM_UNIT_INDEX" val="1"/>
  <p:tag name="KSO_WM_BEAUTIFY_FLAG" val="#wm#"/>
  <p:tag name="KSO_WM_TAG_VERSION" val="3.0"/>
  <p:tag name="KSO_WM_UNIT_ID" val="custom202359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PRESET_TEXT" val="添加章节标题"/>
  <p:tag name="KSO_WM_UNIT_TEXT_TYPE" val="1"/>
</p:tagLst>
</file>

<file path=ppt/tags/tag184.xml><?xml version="1.0" encoding="utf-8"?>
<p:tagLst xmlns:p="http://schemas.openxmlformats.org/presentationml/2006/main">
  <p:tag name="KSO_WM_UNIT_TYPE" val="e"/>
  <p:tag name="KSO_WM_UNIT_INDEX" val="1"/>
  <p:tag name="KSO_WM_BEAUTIFY_FLAG" val="#wm#"/>
  <p:tag name="KSO_WM_TAG_VERSION" val="3.0"/>
  <p:tag name="KSO_WM_UNIT_ID" val="custom20235992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Lst>
</file>

<file path=ppt/tags/tag18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7"/>
  <p:tag name="KSO_WM_SLIDE_ID" val="custom20235992_7"/>
  <p:tag name="KSO_WM_TEMPLATE_MASTER_TYPE" val="0"/>
  <p:tag name="KSO_WM_SLIDE_LAYOUT" val="a_e"/>
  <p:tag name="KSO_WM_SLIDE_LAYOUT_CNT" val="1_1"/>
  <p:tag name="KSO_WM_SLIDE_THEME_ID" val="3329506"/>
  <p:tag name="KSO_WM_SLIDE_THEME_NAME" val="褐色3D教育教学中国风主题"/>
</p:tagLst>
</file>

<file path=ppt/tags/tag186.xml><?xml version="1.0" encoding="utf-8"?>
<p:tagLst xmlns:p="http://schemas.openxmlformats.org/presentationml/2006/main">
  <p:tag name="KSO_WM_UNIT_INDEX" val="1"/>
  <p:tag name="KSO_WM_UNIT_TYPE" val="a"/>
  <p:tag name="KSO_WM_BEAUTIFY_FLAG" val="#wm#"/>
</p:tagLst>
</file>

<file path=ppt/tags/tag187.xml><?xml version="1.0" encoding="utf-8"?>
<p:tagLst xmlns:p="http://schemas.openxmlformats.org/presentationml/2006/main">
  <p:tag name="KSO_WM_UNIT_INDEX" val="3"/>
  <p:tag name="KSO_WM_UNIT_TYPE" val="f"/>
  <p:tag name="KSO_WM_UNIT_SUBTYPE" val="a"/>
  <p:tag name="KSO_WM_BEAUTIFY_FLAG" val="#wm#"/>
</p:tagLst>
</file>

<file path=ppt/tags/tag18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89.xml><?xml version="1.0" encoding="utf-8"?>
<p:tagLst xmlns:p="http://schemas.openxmlformats.org/presentationml/2006/main">
  <p:tag name="KSO_WM_UNIT_INDEX" val="1"/>
  <p:tag name="KSO_WM_UNIT_TYPE" val="f"/>
  <p:tag name="KSO_WM_UNIT_SUBTYPE" val="a"/>
  <p:tag name="KSO_WM_BEAUTIFY_FLAG" val="#wm#"/>
</p:tagLst>
</file>

<file path=ppt/tags/tag1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91.xml><?xml version="1.0" encoding="utf-8"?>
<p:tagLst xmlns:p="http://schemas.openxmlformats.org/presentationml/2006/main">
  <p:tag name="KSO_WM_UNIT_INDEX" val="1"/>
  <p:tag name="KSO_WM_UNIT_TYPE" val="f"/>
  <p:tag name="KSO_WM_UNIT_SUBTYPE" val="a"/>
  <p:tag name="KSO_WM_BEAUTIFY_FLAG" val="#wm#"/>
</p:tagLst>
</file>

<file path=ppt/tags/tag19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93.xml><?xml version="1.0" encoding="utf-8"?>
<p:tagLst xmlns:p="http://schemas.openxmlformats.org/presentationml/2006/main">
  <p:tag name="KSO_WM_UNIT_INDEX" val="1"/>
  <p:tag name="KSO_WM_UNIT_TYPE" val="f"/>
  <p:tag name="KSO_WM_UNIT_SUBTYPE" val="a"/>
  <p:tag name="KSO_WM_BEAUTIFY_FLAG" val="#wm#"/>
</p:tagLst>
</file>

<file path=ppt/tags/tag194.xml><?xml version="1.0" encoding="utf-8"?>
<p:tagLst xmlns:p="http://schemas.openxmlformats.org/presentationml/2006/main">
  <p:tag name="KSO_WM_UNIT_INDEX" val="2"/>
  <p:tag name="KSO_WM_UNIT_TYPE" val="j"/>
  <p:tag name="KSO_WM_BEAUTIFY_FLAG" val="#wm#"/>
</p:tagLst>
</file>

<file path=ppt/tags/tag19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96.xml><?xml version="1.0" encoding="utf-8"?>
<p:tagLst xmlns:p="http://schemas.openxmlformats.org/presentationml/2006/main">
  <p:tag name="KSO_WM_UNIT_INDEX" val="1"/>
  <p:tag name="KSO_WM_UNIT_TYPE" val="f"/>
  <p:tag name="KSO_WM_UNIT_SUBTYPE" val="a"/>
  <p:tag name="KSO_WM_BEAUTIFY_FLAG" val="#wm#"/>
</p:tagLst>
</file>

<file path=ppt/tags/tag19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98.xml><?xml version="1.0" encoding="utf-8"?>
<p:tagLst xmlns:p="http://schemas.openxmlformats.org/presentationml/2006/main">
  <p:tag name="KSO_WM_UNIT_INDEX" val="1"/>
  <p:tag name="KSO_WM_UNIT_TYPE" val="f"/>
  <p:tag name="KSO_WM_UNIT_SUBTYPE" val="a"/>
  <p:tag name="KSO_WM_BEAUTIFY_FLAG" val="#wm#"/>
</p:tagLst>
</file>

<file path=ppt/tags/tag19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INDEX" val="1"/>
  <p:tag name="KSO_WM_UNIT_TYPE" val="a"/>
  <p:tag name="KSO_WM_BEAUTIFY_FLAG" val="#wm#"/>
</p:tagLst>
</file>

<file path=ppt/tags/tag201.xml><?xml version="1.0" encoding="utf-8"?>
<p:tagLst xmlns:p="http://schemas.openxmlformats.org/presentationml/2006/main">
  <p:tag name="KSO_WM_UNIT_INDEX" val="4"/>
  <p:tag name="KSO_WM_UNIT_TYPE" val="f"/>
  <p:tag name="KSO_WM_UNIT_SUBTYPE" val="a"/>
  <p:tag name="KSO_WM_BEAUTIFY_FLAG" val="#wm#"/>
</p:tagLst>
</file>

<file path=ppt/tags/tag20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203.xml><?xml version="1.0" encoding="utf-8"?>
<p:tagLst xmlns:p="http://schemas.openxmlformats.org/presentationml/2006/main">
  <p:tag name="KSO_WM_UNIT_INDEX" val="1"/>
  <p:tag name="KSO_WM_UNIT_TYPE" val="j"/>
  <p:tag name="KSO_WM_BEAUTIFY_FLAG" val="#wm#"/>
</p:tagLst>
</file>

<file path=ppt/tags/tag204.xml><?xml version="1.0" encoding="utf-8"?>
<p:tagLst xmlns:p="http://schemas.openxmlformats.org/presentationml/2006/main">
  <p:tag name="KSO_WM_UNIT_INDEX" val="7"/>
  <p:tag name="KSO_WM_UNIT_TYPE" val="f"/>
  <p:tag name="KSO_WM_BEAUTIFY_FLAG" val="#wm#"/>
  <p:tag name="KSO_WM_UNIT_SUBTYPE" val="a"/>
</p:tagLst>
</file>

<file path=ppt/tags/tag20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206.xml><?xml version="1.0" encoding="utf-8"?>
<p:tagLst xmlns:p="http://schemas.openxmlformats.org/presentationml/2006/main">
  <p:tag name="KSO_WM_UNIT_INDEX" val="1"/>
  <p:tag name="KSO_WM_UNIT_TYPE" val="a"/>
  <p:tag name="KSO_WM_BEAUTIFY_FLAG" val="#wm#"/>
</p:tagLst>
</file>

<file path=ppt/tags/tag207.xml><?xml version="1.0" encoding="utf-8"?>
<p:tagLst xmlns:p="http://schemas.openxmlformats.org/presentationml/2006/main">
  <p:tag name="KSO_WM_UNIT_INDEX" val="11"/>
  <p:tag name="KSO_WM_UNIT_TYPE" val="f"/>
  <p:tag name="KSO_WM_UNIT_SUBTYPE" val="a"/>
  <p:tag name="KSO_WM_BEAUTIFY_FLAG" val="#wm#"/>
</p:tagLst>
</file>

<file path=ppt/tags/tag20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209.xml><?xml version="1.0" encoding="utf-8"?>
<p:tagLst xmlns:p="http://schemas.openxmlformats.org/presentationml/2006/main">
  <p:tag name="KSO_WM_UNIT_TYPE" val="a"/>
  <p:tag name="KSO_WM_UNIT_INDEX" val="1"/>
  <p:tag name="KSO_WM_BEAUTIFY_FLAG" val="#wm#"/>
  <p:tag name="KSO_WM_TAG_VERSION" val="3.0"/>
  <p:tag name="KSO_WM_UNIT_ID" val="custom2023599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Lst>
</file>

<file path=ppt/tags/tag2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9"/>
  <p:tag name="KSO_WM_SLIDE_ID" val="custom20235992_9"/>
  <p:tag name="KSO_WM_TEMPLATE_MASTER_TYPE" val="0"/>
  <p:tag name="KSO_WM_SLIDE_LAYOUT" val="a_f"/>
  <p:tag name="KSO_WM_SLIDE_LAYOUT_CNT" val="1_1"/>
  <p:tag name="KSO_WM_SLIDE_THEME_ID" val="3329506"/>
  <p:tag name="KSO_WM_SLIDE_THEME_NAME" val="褐色3D教育教学中国风主题"/>
</p:tagLst>
</file>

<file path=ppt/tags/tag22.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3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
</p:tagLst>
</file>

<file path=ppt/tags/tag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4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4.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4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5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5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5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Lst>
</file>

<file path=ppt/tags/tag6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7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7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8"/>
</p:tagLst>
</file>

<file path=ppt/tags/tag8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92"/>
</p:tagLst>
</file>

<file path=ppt/tags/tag8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5992"/>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92"/>
  <p:tag name="KSO_WM_TEMPLATE_CATEGORY" val="custom"/>
  <p:tag name="KSO_WM_TEMPLATE_MASTER_TYPE" val="0"/>
</p:tagLst>
</file>

<file path=ppt/tags/tag94.xml><?xml version="1.0" encoding="utf-8"?>
<p:tagLst xmlns:p="http://schemas.openxmlformats.org/presentationml/2006/main">
  <p:tag name="KSO_WM_UNIT_TYPE" val="a"/>
  <p:tag name="KSO_WM_UNIT_INDEX" val="1"/>
  <p:tag name="KSO_WM_BEAUTIFY_FLAG" val="#wm#"/>
  <p:tag name="KSO_WM_TAG_VERSION" val="3.0"/>
  <p:tag name="KSO_WM_UNIT_ID" val="custom20235992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VALUE" val="14"/>
  <p:tag name="KSO_WM_UNIT_PRESET_TEXT" val="单击此处&#10;添加文档标题"/>
  <p:tag name="KSO_WM_UNIT_TEXT_TYPE" val="1"/>
</p:tagLst>
</file>

<file path=ppt/tags/tag95.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92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VALUE" val="13"/>
</p:tagLst>
</file>

<file path=ppt/tags/tag96.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1"/>
  <p:tag name="KSO_WM_SLIDE_ID" val="custom20235992_1"/>
  <p:tag name="KSO_WM_TEMPLATE_MASTER_TYPE" val="0"/>
  <p:tag name="KSO_WM_SLIDE_LAYOUT" val="a_b_f"/>
  <p:tag name="KSO_WM_SLIDE_LAYOUT_CNT" val="1_1_2"/>
  <p:tag name="KSO_WM_SLIDE_THEME_ID" val="3329506"/>
  <p:tag name="KSO_WM_SLIDE_THEME_NAME" val="褐色3D教育教学中国风主题"/>
</p:tagLst>
</file>

<file path=ppt/tags/tag97.xml><?xml version="1.0" encoding="utf-8"?>
<p:tagLst xmlns:p="http://schemas.openxmlformats.org/presentationml/2006/main">
  <p:tag name="KSO_WM_UNIT_INDEX" val="3"/>
  <p:tag name="KSO_WM_UNIT_TYPE" val="f"/>
  <p:tag name="KSO_WM_UNIT_SUBTYPE" val="a"/>
  <p:tag name="KSO_WM_BEAUTIFY_FLAG" val="#wm#"/>
</p:tagLst>
</file>

<file path=ppt/tags/tag9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99.xml><?xml version="1.0" encoding="utf-8"?>
<p:tagLst xmlns:p="http://schemas.openxmlformats.org/presentationml/2006/main">
  <p:tag name="KSO_WM_UNIT_TYPE" val="a"/>
  <p:tag name="KSO_WM_UNIT_INDEX" val="1"/>
  <p:tag name="KSO_WM_BEAUTIFY_FLAG" val="#wm#"/>
  <p:tag name="KSO_WM_TAG_VERSION" val="3.0"/>
  <p:tag name="KSO_WM_UNIT_ID" val="custom20235992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PRESET_TEXT" val="添加章节标题"/>
  <p:tag name="KSO_WM_UNIT_TEXT_TYPE"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65">
      <a:dk1>
        <a:srgbClr val="333333"/>
      </a:dk1>
      <a:lt1>
        <a:srgbClr val="FFFFFF"/>
      </a:lt1>
      <a:dk2>
        <a:srgbClr val="513922"/>
      </a:dk2>
      <a:lt2>
        <a:srgbClr val="EBE7E4"/>
      </a:lt2>
      <a:accent1>
        <a:srgbClr val="C09372"/>
      </a:accent1>
      <a:accent2>
        <a:srgbClr val="EAC58A"/>
      </a:accent2>
      <a:accent3>
        <a:srgbClr val="DCBA3C"/>
      </a:accent3>
      <a:accent4>
        <a:srgbClr val="ED8979"/>
      </a:accent4>
      <a:accent5>
        <a:srgbClr val="656A8C"/>
      </a:accent5>
      <a:accent6>
        <a:srgbClr val="CFAC8D"/>
      </a:accent6>
      <a:hlink>
        <a:srgbClr val="0026E5"/>
      </a:hlink>
      <a:folHlink>
        <a:srgbClr val="7E1FAD"/>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4945</Words>
  <Application>WPS 演示</Application>
  <PresentationFormat>宽屏</PresentationFormat>
  <Paragraphs>191</Paragraphs>
  <Slides>43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43</vt:i4>
      </vt:variant>
    </vt:vector>
  </HeadingPairs>
  <TitlesOfParts>
    <vt:vector size="55" baseType="lpstr">
      <vt:lpstr>Arial</vt:lpstr>
      <vt:lpstr>宋体</vt:lpstr>
      <vt:lpstr>Wingdings</vt:lpstr>
      <vt:lpstr>Arial Unicode MS</vt:lpstr>
      <vt:lpstr>Calibri</vt:lpstr>
      <vt:lpstr>微软雅黑</vt:lpstr>
      <vt:lpstr>Wingdings</vt:lpstr>
      <vt:lpstr>江城圆体 400W</vt:lpstr>
      <vt:lpstr>汉仪润圆-65简</vt:lpstr>
      <vt:lpstr>汉仪书宋二简</vt:lpstr>
      <vt:lpstr>WPS</vt:lpstr>
      <vt:lpstr>Office 主题​​</vt:lpstr>
      <vt:lpstr>妊娠期糖尿病饮食+运动监测管理</vt:lpstr>
      <vt:lpstr>PowerPoint 演示文稿</vt:lpstr>
      <vt:lpstr>怎么诊断妊娠期糖尿病（GDM）</vt:lpstr>
      <vt:lpstr>PowerPoint 演示文稿</vt:lpstr>
      <vt:lpstr>PowerPoint 演示文稿</vt:lpstr>
      <vt:lpstr>PowerPoint 演示文稿</vt:lpstr>
      <vt:lpstr>怎么诊断妊娠期糖尿病（GDM）</vt:lpstr>
      <vt:lpstr>饮食管理</vt:lpstr>
      <vt:lpstr>运动</vt:lpstr>
      <vt:lpstr>运动形式</vt:lpstr>
      <vt:lpstr>药物控糖</vt:lpstr>
      <vt:lpstr>PowerPoint 演示文稿</vt:lpstr>
      <vt:lpstr>PowerPoint 演示文稿</vt:lpstr>
      <vt:lpstr>PowerPoint 演示文稿</vt:lpstr>
      <vt:lpstr>PowerPoint 演示文稿</vt:lpstr>
      <vt:lpstr>PowerPoint 演示文稿</vt:lpstr>
      <vt:lpstr>孕期怎么吃</vt:lpstr>
      <vt:lpstr>妊娠期糖尿病如何监测？</vt:lpstr>
      <vt:lpstr>妊娠期糖尿病如何监测？</vt:lpstr>
      <vt:lpstr>妊娠期糖尿病如何监测？</vt:lpstr>
      <vt:lpstr>妊娠期糖尿病如何监测？</vt:lpstr>
      <vt:lpstr>孕期怎么吃</vt:lpstr>
      <vt:lpstr>孕期体重管理</vt:lpstr>
      <vt:lpstr>总热卡</vt:lpstr>
      <vt:lpstr>食物交换份</vt:lpstr>
      <vt:lpstr>PowerPoint 演示文稿</vt:lpstr>
      <vt:lpstr>三大营养素占比</vt:lpstr>
      <vt:lpstr>三餐及加餐能量分配比</vt:lpstr>
      <vt:lpstr>个性化调整</vt:lpstr>
      <vt:lpstr>PowerPoint 演示文稿</vt:lpstr>
      <vt:lpstr>PowerPoint 演示文稿</vt:lpstr>
      <vt:lpstr>PowerPoint 演示文稿</vt:lpstr>
      <vt:lpstr>确诊为妊娠期糖尿病该怎么办？</vt:lpstr>
      <vt:lpstr>妊娠期糖尿病日常食疗餐</vt:lpstr>
      <vt:lpstr>PowerPoint 演示文稿</vt:lpstr>
      <vt:lpstr>PowerPoint 演示文稿</vt:lpstr>
      <vt:lpstr>PowerPoint 演示文稿</vt:lpstr>
      <vt:lpstr>PowerPoint 演示文稿</vt:lpstr>
      <vt:lpstr>PowerPoint 演示文稿</vt:lpstr>
      <vt:lpstr>妊娠期糖尿病如何吃水果</vt:lpstr>
      <vt:lpstr>PowerPoint 演示文稿</vt:lpstr>
      <vt:lpstr>5大饮食误区，你中招了吗</vt:lpstr>
      <vt:lpstr>感谢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笨笨</cp:lastModifiedBy>
  <cp:revision>4</cp:revision>
  <dcterms:created xsi:type="dcterms:W3CDTF">2023-08-09T12:44:00Z</dcterms:created>
  <dcterms:modified xsi:type="dcterms:W3CDTF">2025-05-16T18:46:00Z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2052-12.1.0.21171</vt:lpwstr>
  </property>
</Properties>
</file>