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58" r:id="rId4"/>
    <p:sldId id="259" r:id="rId5"/>
    <p:sldId id="260" r:id="rId6"/>
    <p:sldId id="261" r:id="rId7"/>
    <p:sldId id="262" r:id="rId8"/>
    <p:sldId id="263" r:id="rId9"/>
    <p:sldId id="266" r:id="rId10"/>
    <p:sldId id="267" r:id="rId11"/>
    <p:sldId id="264" r:id="rId12"/>
    <p:sldId id="270" r:id="rId13"/>
    <p:sldId id="265" r:id="rId14"/>
    <p:sldId id="282" r:id="rId15"/>
    <p:sldId id="273" r:id="rId16"/>
    <p:sldId id="271" r:id="rId17"/>
    <p:sldId id="274" r:id="rId18"/>
    <p:sldId id="275" r:id="rId19"/>
    <p:sldId id="279" r:id="rId20"/>
    <p:sldId id="280" r:id="rId21"/>
    <p:sldId id="283" r:id="rId22"/>
    <p:sldId id="276" r:id="rId23"/>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52D1"/>
    <a:srgbClr val="346E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91"/>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image" Target="../media/image2.png"/><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image" Target="../media/image5.png"/><Relationship Id="rId7" Type="http://schemas.openxmlformats.org/officeDocument/2006/relationships/tags" Target="../tags/tag27.xml"/><Relationship Id="rId6" Type="http://schemas.openxmlformats.org/officeDocument/2006/relationships/image" Target="../media/image4.png"/><Relationship Id="rId5" Type="http://schemas.openxmlformats.org/officeDocument/2006/relationships/tags" Target="../tags/tag26.xml"/><Relationship Id="rId4" Type="http://schemas.openxmlformats.org/officeDocument/2006/relationships/image" Target="../media/image3.png"/><Relationship Id="rId3" Type="http://schemas.openxmlformats.org/officeDocument/2006/relationships/tags" Target="../tags/tag25.xml"/><Relationship Id="rId2" Type="http://schemas.openxmlformats.org/officeDocument/2006/relationships/tags" Target="../tags/tag24.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2.png"/><Relationship Id="rId2" Type="http://schemas.openxmlformats.org/officeDocument/2006/relationships/tags" Target="../tags/tag43.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075" name="图片 5"/>
          <p:cNvPicPr>
            <a:picLocks noChangeAspect="1"/>
          </p:cNvPicPr>
          <p:nvPr userDrawn="1">
            <p:custDataLst>
              <p:tags r:id="rId2"/>
            </p:custDataLst>
          </p:nvPr>
        </p:nvPicPr>
        <p:blipFill>
          <a:blip r:embed="rId3"/>
          <a:srcRect l="-2"/>
          <a:stretch>
            <a:fillRect/>
          </a:stretch>
        </p:blipFill>
        <p:spPr>
          <a:xfrm>
            <a:off x="0" y="0"/>
            <a:ext cx="9144000" cy="6858000"/>
          </a:xfrm>
          <a:prstGeom prst="rect">
            <a:avLst/>
          </a:prstGeom>
          <a:noFill/>
          <a:ln w="9525">
            <a:noFill/>
          </a:ln>
        </p:spPr>
      </p:pic>
      <p:grpSp>
        <p:nvGrpSpPr>
          <p:cNvPr id="3076" name="组合 9"/>
          <p:cNvGrpSpPr/>
          <p:nvPr userDrawn="1"/>
        </p:nvGrpSpPr>
        <p:grpSpPr>
          <a:xfrm>
            <a:off x="2132013" y="2157413"/>
            <a:ext cx="4660900" cy="1455737"/>
            <a:chOff x="2841790" y="1914833"/>
            <a:chExt cx="6214978" cy="1940110"/>
          </a:xfrm>
        </p:grpSpPr>
        <p:cxnSp>
          <p:nvCxnSpPr>
            <p:cNvPr id="11" name="直接连接符 10"/>
            <p:cNvCxnSpPr/>
            <p:nvPr>
              <p:custDataLst>
                <p:tags r:id="rId4"/>
              </p:custDataLst>
            </p:nvPr>
          </p:nvCxnSpPr>
          <p:spPr>
            <a:xfrm flipH="1">
              <a:off x="5286093" y="1914833"/>
              <a:ext cx="479116" cy="55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
              </p:custDataLst>
            </p:nvPr>
          </p:nvCxnSpPr>
          <p:spPr>
            <a:xfrm flipH="1">
              <a:off x="4193871" y="3304763"/>
              <a:ext cx="479116" cy="55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6"/>
              </p:custDataLst>
            </p:nvPr>
          </p:nvCxnSpPr>
          <p:spPr>
            <a:xfrm flipH="1">
              <a:off x="4433429" y="3145962"/>
              <a:ext cx="479116" cy="55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7"/>
              </p:custDataLst>
            </p:nvPr>
          </p:nvCxnSpPr>
          <p:spPr>
            <a:xfrm flipH="1">
              <a:off x="2841790" y="3125609"/>
              <a:ext cx="479116" cy="550180"/>
            </a:xfrm>
            <a:prstGeom prst="line">
              <a:avLst/>
            </a:prstGeom>
          </p:spPr>
          <p:style>
            <a:lnRef idx="1">
              <a:schemeClr val="accent1"/>
            </a:lnRef>
            <a:fillRef idx="0">
              <a:schemeClr val="accent1"/>
            </a:fillRef>
            <a:effectRef idx="0">
              <a:schemeClr val="accent1"/>
            </a:effectRef>
            <a:fontRef idx="minor">
              <a:schemeClr val="tx1"/>
            </a:fontRef>
          </p:style>
        </p:cxnSp>
        <p:sp>
          <p:nvSpPr>
            <p:cNvPr id="15" name="弧形 14"/>
            <p:cNvSpPr/>
            <p:nvPr>
              <p:custDataLst>
                <p:tags r:id="rId8"/>
              </p:custDataLst>
            </p:nvPr>
          </p:nvSpPr>
          <p:spPr>
            <a:xfrm>
              <a:off x="7477434" y="2144570"/>
              <a:ext cx="1579334" cy="1579334"/>
            </a:xfrm>
            <a:prstGeom prst="arc">
              <a:avLst>
                <a:gd name="adj1" fmla="val 12163161"/>
                <a:gd name="adj2" fmla="val 1644455"/>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solidFill>
                  <a:schemeClr val="tx1"/>
                </a:solidFill>
              </a:endParaRPr>
            </a:p>
          </p:txBody>
        </p:sp>
        <p:sp>
          <p:nvSpPr>
            <p:cNvPr id="19" name="弧形 18"/>
            <p:cNvSpPr/>
            <p:nvPr>
              <p:custDataLst>
                <p:tags r:id="rId9"/>
              </p:custDataLst>
            </p:nvPr>
          </p:nvSpPr>
          <p:spPr>
            <a:xfrm>
              <a:off x="7382026" y="2035987"/>
              <a:ext cx="1579334" cy="1579334"/>
            </a:xfrm>
            <a:prstGeom prst="arc">
              <a:avLst>
                <a:gd name="adj1" fmla="val 10655073"/>
                <a:gd name="adj2" fmla="val 490641"/>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solidFill>
                  <a:schemeClr val="tx1"/>
                </a:solidFill>
              </a:endParaRPr>
            </a:p>
          </p:txBody>
        </p:sp>
      </p:grpSp>
      <p:sp>
        <p:nvSpPr>
          <p:cNvPr id="2" name="标题 1"/>
          <p:cNvSpPr>
            <a:spLocks noGrp="1"/>
          </p:cNvSpPr>
          <p:nvPr>
            <p:ph type="ctrTitle" hasCustomPrompt="1"/>
          </p:nvPr>
        </p:nvSpPr>
        <p:spPr>
          <a:xfrm>
            <a:off x="1885949" y="2254286"/>
            <a:ext cx="5372102" cy="1184501"/>
          </a:xfrm>
        </p:spPr>
        <p:txBody>
          <a:bodyPr lIns="90000" tIns="46800" rIns="90000" bIns="46800" anchor="b" anchorCtr="1">
            <a:normAutofit/>
          </a:bodyPr>
          <a:lstStyle>
            <a:lvl1pPr algn="ctr">
              <a:defRPr sz="4500" spc="600" baseline="0">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2456830" y="3792676"/>
            <a:ext cx="4230341" cy="412634"/>
          </a:xfrm>
        </p:spPr>
        <p:txBody>
          <a:bodyPr lIns="90000" tIns="46800" rIns="90000" bIns="46800" anchor="t" anchorCtr="1">
            <a:normAutofit/>
          </a:bodyPr>
          <a:lstStyle>
            <a:lvl1pPr marL="0" indent="0" algn="ctr" eaLnBrk="1" fontAlgn="auto" latinLnBrk="0" hangingPunct="1">
              <a:lnSpc>
                <a:spcPct val="100000"/>
              </a:lnSpc>
              <a:buNone/>
              <a:defRPr sz="1500" u="none" strike="noStrike" kern="1200" cap="none" spc="200" normalizeH="0" baseline="0">
                <a:solidFill>
                  <a:schemeClr val="tx1">
                    <a:lumMod val="85000"/>
                    <a:lumOff val="15000"/>
                  </a:schemeClr>
                </a:solidFill>
                <a:uFillTx/>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dirty="0"/>
              <a:t>单击此处编辑副标题</a:t>
            </a:r>
            <a:endParaRPr lang="zh-CN" altLang="en-US" strike="noStrike" noProof="1" dirty="0"/>
          </a:p>
        </p:txBody>
      </p:sp>
      <p:sp>
        <p:nvSpPr>
          <p:cNvPr id="16" name="日期占位符 15"/>
          <p:cNvSpPr>
            <a:spLocks noGrp="1"/>
          </p:cNvSpPr>
          <p:nvPr>
            <p:ph type="dt" sz="half" idx="10"/>
            <p:custDataLst>
              <p:tags r:id="rId10"/>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11"/>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12"/>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rmAutofit/>
          </a:bodyPr>
          <a:lstStyle>
            <a:lvl1pPr marL="0" marR="0" indent="0" algn="l" defTabSz="914400" rtl="0" eaLnBrk="1" fontAlgn="auto" latinLnBrk="0" hangingPunct="1">
              <a:lnSpc>
                <a:spcPct val="100000"/>
              </a:lnSpc>
              <a:buFont typeface="Arial" panose="020B0604020202020204" pitchFamily="34" charset="0"/>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1" y="1626121"/>
            <a:ext cx="8139178" cy="4041680"/>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6858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0287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3716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z="1050" strike="noStrike" noProof="1" dirty="0">
                <a:sym typeface="+mn-ea"/>
              </a:rPr>
              <a:t>单击此处编辑母版文本样式</a:t>
            </a:r>
            <a:endParaRPr strike="noStrike" noProof="1" dirty="0">
              <a:sym typeface="+mn-ea"/>
            </a:endParaRPr>
          </a:p>
          <a:p>
            <a:pPr lvl="1" fontAlgn="auto"/>
            <a:r>
              <a:rPr sz="1050" strike="noStrike" noProof="1" dirty="0">
                <a:sym typeface="+mn-ea"/>
              </a:rPr>
              <a:t>第二级</a:t>
            </a:r>
            <a:endParaRPr strike="noStrike" noProof="1" dirty="0">
              <a:sym typeface="+mn-ea"/>
            </a:endParaRPr>
          </a:p>
          <a:p>
            <a:pPr lvl="2" fontAlgn="auto"/>
            <a:r>
              <a:rPr sz="1050" strike="noStrike" noProof="1" dirty="0">
                <a:sym typeface="+mn-ea"/>
              </a:rPr>
              <a:t>第三级</a:t>
            </a:r>
            <a:endParaRPr strike="noStrike" noProof="1" dirty="0">
              <a:sym typeface="+mn-ea"/>
            </a:endParaRPr>
          </a:p>
          <a:p>
            <a:pPr lvl="3" fontAlgn="auto"/>
            <a:r>
              <a:rPr sz="1050" strike="noStrike" noProof="1" dirty="0">
                <a:sym typeface="+mn-ea"/>
              </a:rPr>
              <a:t>第四级</a:t>
            </a:r>
            <a:endParaRPr strike="noStrike" noProof="1" dirty="0">
              <a:sym typeface="+mn-ea"/>
            </a:endParaRPr>
          </a:p>
          <a:p>
            <a:pPr lvl="4" fontAlgn="auto"/>
            <a:r>
              <a:rPr sz="1050"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5123" name="图片 9"/>
          <p:cNvPicPr>
            <a:picLocks noChangeAspect="1"/>
          </p:cNvPicPr>
          <p:nvPr userDrawn="1">
            <p:custDataLst>
              <p:tags r:id="rId2"/>
            </p:custDataLst>
          </p:nvPr>
        </p:nvPicPr>
        <p:blipFill>
          <a:blip r:embed="rId3"/>
          <a:srcRect l="-2"/>
          <a:stretch>
            <a:fillRect/>
          </a:stretch>
        </p:blipFill>
        <p:spPr>
          <a:xfrm>
            <a:off x="0" y="0"/>
            <a:ext cx="9144000" cy="6858000"/>
          </a:xfrm>
          <a:prstGeom prst="rect">
            <a:avLst/>
          </a:prstGeom>
          <a:noFill/>
          <a:ln w="9525">
            <a:noFill/>
          </a:ln>
        </p:spPr>
      </p:pic>
      <p:sp>
        <p:nvSpPr>
          <p:cNvPr id="2" name="标题 1"/>
          <p:cNvSpPr>
            <a:spLocks noGrp="1"/>
          </p:cNvSpPr>
          <p:nvPr>
            <p:ph type="title" hasCustomPrompt="1"/>
          </p:nvPr>
        </p:nvSpPr>
        <p:spPr>
          <a:xfrm>
            <a:off x="2716614" y="2803594"/>
            <a:ext cx="3710771" cy="681623"/>
          </a:xfrm>
        </p:spPr>
        <p:txBody>
          <a:bodyPr lIns="90000" tIns="46800" rIns="90000" bIns="46800" anchor="b" anchorCtr="0">
            <a:normAutofit/>
          </a:bodyPr>
          <a:lstStyle>
            <a:lvl1pPr algn="ctr">
              <a:defRPr sz="3000" u="none" strike="noStrike" kern="1200" cap="none" spc="300" normalizeH="0" baseline="0">
                <a:solidFill>
                  <a:schemeClr val="accent1"/>
                </a:solidFill>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p:nvPr>
        </p:nvSpPr>
        <p:spPr>
          <a:xfrm>
            <a:off x="2716614" y="3889285"/>
            <a:ext cx="3710771" cy="808489"/>
          </a:xfrm>
        </p:spPr>
        <p:txBody>
          <a:bodyPr lIns="90000" tIns="46800" rIns="90000" bIns="46800">
            <a:normAutofit/>
          </a:bodyPr>
          <a:lstStyle>
            <a:lvl1pPr marL="0" indent="0" algn="ctr"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dirty="0"/>
              <a:t>单击此处编辑母版文本样式</a:t>
            </a:r>
            <a:endParaRPr lang="zh-CN" altLang="en-US" strike="noStrike" noProof="1" dirty="0"/>
          </a:p>
        </p:txBody>
      </p:sp>
      <p:sp>
        <p:nvSpPr>
          <p:cNvPr id="4" name="日期占位符 3"/>
          <p:cNvSpPr>
            <a:spLocks noGrp="1"/>
          </p:cNvSpPr>
          <p:nvPr>
            <p:ph type="dt" sz="half" idx="10"/>
            <p:custDataLst>
              <p:tags r:id="rId4"/>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sz="half" idx="1"/>
          </p:nvPr>
        </p:nvSpPr>
        <p:spPr>
          <a:xfrm>
            <a:off x="502447" y="1626121"/>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z="1050" strike="noStrike" noProof="1" dirty="0">
                <a:sym typeface="+mn-ea"/>
              </a:rPr>
              <a:t>单击此处编辑母版文本样式</a:t>
            </a:r>
            <a:endParaRPr strike="noStrike" noProof="1" dirty="0">
              <a:sym typeface="+mn-ea"/>
            </a:endParaRPr>
          </a:p>
          <a:p>
            <a:pPr lvl="1" fontAlgn="auto"/>
            <a:r>
              <a:rPr sz="1050" strike="noStrike" noProof="1" dirty="0">
                <a:sym typeface="+mn-ea"/>
              </a:rPr>
              <a:t>第二级</a:t>
            </a:r>
            <a:endParaRPr strike="noStrike" noProof="1" dirty="0">
              <a:sym typeface="+mn-ea"/>
            </a:endParaRPr>
          </a:p>
          <a:p>
            <a:pPr lvl="2" fontAlgn="auto"/>
            <a:r>
              <a:rPr sz="1050" strike="noStrike" noProof="1" dirty="0">
                <a:sym typeface="+mn-ea"/>
              </a:rPr>
              <a:t>第三级</a:t>
            </a:r>
            <a:endParaRPr strike="noStrike" noProof="1" dirty="0">
              <a:sym typeface="+mn-ea"/>
            </a:endParaRPr>
          </a:p>
          <a:p>
            <a:pPr lvl="3" fontAlgn="auto"/>
            <a:r>
              <a:rPr sz="1050" strike="noStrike" noProof="1" dirty="0">
                <a:sym typeface="+mn-ea"/>
              </a:rPr>
              <a:t>第四级</a:t>
            </a:r>
            <a:endParaRPr strike="noStrike" noProof="1" dirty="0">
              <a:sym typeface="+mn-ea"/>
            </a:endParaRPr>
          </a:p>
          <a:p>
            <a:pPr lvl="4" fontAlgn="auto"/>
            <a:r>
              <a:rPr sz="1050" strike="noStrike" noProof="1" dirty="0">
                <a:sym typeface="+mn-ea"/>
              </a:rPr>
              <a:t>第五级</a:t>
            </a:r>
            <a:endParaRPr strike="noStrike" noProof="1" dirty="0">
              <a:sym typeface="+mn-ea"/>
            </a:endParaRPr>
          </a:p>
        </p:txBody>
      </p:sp>
      <p:sp>
        <p:nvSpPr>
          <p:cNvPr id="4" name="内容占位符 3"/>
          <p:cNvSpPr>
            <a:spLocks noGrp="1"/>
          </p:cNvSpPr>
          <p:nvPr>
            <p:ph sz="half" idx="2"/>
          </p:nvPr>
        </p:nvSpPr>
        <p:spPr>
          <a:xfrm>
            <a:off x="4679158" y="1626121"/>
            <a:ext cx="3962432" cy="4041680"/>
          </a:xfrm>
        </p:spPr>
        <p:txBody>
          <a:bodyPr>
            <a:noAutofit/>
          </a:bodyPr>
          <a:lstStyle>
            <a:lvl1pPr>
              <a:defRPr sz="1050" baseline="0">
                <a:latin typeface="Arial" panose="020B0604020202020204" pitchFamily="34" charset="0"/>
                <a:ea typeface="微软雅黑" panose="020B0503020204020204" charset="-122"/>
              </a:defRPr>
            </a:lvl1pPr>
            <a:lvl2pPr>
              <a:defRPr sz="1050" baseline="0">
                <a:latin typeface="Arial" panose="020B0604020202020204" pitchFamily="34" charset="0"/>
                <a:ea typeface="微软雅黑" panose="020B0503020204020204" charset="-122"/>
              </a:defRPr>
            </a:lvl2pPr>
            <a:lvl3pPr>
              <a:defRPr sz="1050" baseline="0">
                <a:latin typeface="Arial" panose="020B0604020202020204" pitchFamily="34" charset="0"/>
                <a:ea typeface="微软雅黑" panose="020B0503020204020204" charset="-122"/>
              </a:defRPr>
            </a:lvl3pPr>
            <a:lvl4pPr>
              <a:defRPr sz="1050" baseline="0">
                <a:latin typeface="Arial" panose="020B0604020202020204" pitchFamily="34" charset="0"/>
                <a:ea typeface="微软雅黑" panose="020B0503020204020204" charset="-122"/>
              </a:defRPr>
            </a:lvl4pPr>
            <a:lvl5pPr>
              <a:defRPr sz="1050" baseline="0">
                <a:latin typeface="Arial" panose="020B0604020202020204" pitchFamily="34" charset="0"/>
                <a:ea typeface="微软雅黑" panose="020B0503020204020204" charset="-122"/>
              </a:defRPr>
            </a:lvl5pPr>
          </a:lstStyle>
          <a:p>
            <a:pPr lvl="0" fontAlgn="auto"/>
            <a:r>
              <a:rPr lang="zh-CN" altLang="en-US" sz="1050" strike="noStrike" noProof="1" dirty="0"/>
              <a:t>单击此处编辑母版文本样式</a:t>
            </a:r>
            <a:endParaRPr lang="zh-CN" altLang="en-US" strike="noStrike" noProof="1" dirty="0"/>
          </a:p>
          <a:p>
            <a:pPr lvl="1" fontAlgn="auto"/>
            <a:r>
              <a:rPr lang="zh-CN" altLang="en-US" sz="1050" strike="noStrike" noProof="1" dirty="0"/>
              <a:t>第二级</a:t>
            </a:r>
            <a:endParaRPr lang="zh-CN" altLang="en-US" strike="noStrike" noProof="1" dirty="0"/>
          </a:p>
          <a:p>
            <a:pPr lvl="2" fontAlgn="auto"/>
            <a:r>
              <a:rPr lang="zh-CN" altLang="en-US" sz="1050"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5" name="日期占位符 4"/>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7" y="1000133"/>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2023369"/>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z="1050" strike="noStrike" noProof="1" dirty="0">
                <a:sym typeface="+mn-ea"/>
              </a:rPr>
              <a:t>单击此处编辑母版文本样式</a:t>
            </a:r>
            <a:endParaRPr strike="noStrike" noProof="1" dirty="0">
              <a:sym typeface="+mn-ea"/>
            </a:endParaRPr>
          </a:p>
          <a:p>
            <a:pPr lvl="1" fontAlgn="auto"/>
            <a:r>
              <a:rPr sz="1050" strike="noStrike" noProof="1" dirty="0">
                <a:sym typeface="+mn-ea"/>
              </a:rPr>
              <a:t>第二级</a:t>
            </a:r>
            <a:endParaRPr strike="noStrike" noProof="1" dirty="0">
              <a:sym typeface="+mn-ea"/>
            </a:endParaRPr>
          </a:p>
          <a:p>
            <a:pPr lvl="2" fontAlgn="auto"/>
            <a:r>
              <a:rPr sz="1050" strike="noStrike" noProof="1" dirty="0">
                <a:sym typeface="+mn-ea"/>
              </a:rPr>
              <a:t>第三级</a:t>
            </a:r>
            <a:endParaRPr strike="noStrike" noProof="1" dirty="0">
              <a:sym typeface="+mn-ea"/>
            </a:endParaRPr>
          </a:p>
          <a:p>
            <a:pPr lvl="3" fontAlgn="auto"/>
            <a:r>
              <a:rPr sz="1050" strike="noStrike" noProof="1" dirty="0">
                <a:sym typeface="+mn-ea"/>
              </a:rPr>
              <a:t>第四级</a:t>
            </a:r>
            <a:endParaRPr strike="noStrike" noProof="1" dirty="0">
              <a:sym typeface="+mn-ea"/>
            </a:endParaRPr>
          </a:p>
          <a:p>
            <a:pPr lvl="4" fontAlgn="auto"/>
            <a:r>
              <a:rPr sz="1050"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2" y="1000133"/>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2" y="2023369"/>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z="1050" strike="noStrike" noProof="1" dirty="0">
                <a:sym typeface="+mn-ea"/>
              </a:rPr>
              <a:t>单击此处编辑母版文本样式</a:t>
            </a:r>
            <a:endParaRPr strike="noStrike" noProof="1" dirty="0">
              <a:sym typeface="+mn-ea"/>
            </a:endParaRPr>
          </a:p>
          <a:p>
            <a:pPr lvl="1" fontAlgn="auto"/>
            <a:r>
              <a:rPr sz="1050" strike="noStrike" noProof="1" dirty="0">
                <a:sym typeface="+mn-ea"/>
              </a:rPr>
              <a:t>第二级</a:t>
            </a:r>
            <a:endParaRPr strike="noStrike" noProof="1" dirty="0">
              <a:sym typeface="+mn-ea"/>
            </a:endParaRPr>
          </a:p>
          <a:p>
            <a:pPr lvl="2" fontAlgn="auto"/>
            <a:r>
              <a:rPr sz="1050" strike="noStrike" noProof="1" dirty="0">
                <a:sym typeface="+mn-ea"/>
              </a:rPr>
              <a:t>第三级</a:t>
            </a:r>
            <a:endParaRPr strike="noStrike" noProof="1" dirty="0">
              <a:sym typeface="+mn-ea"/>
            </a:endParaRPr>
          </a:p>
          <a:p>
            <a:pPr lvl="3" fontAlgn="auto"/>
            <a:r>
              <a:rPr sz="1050" strike="noStrike" noProof="1" dirty="0">
                <a:sym typeface="+mn-ea"/>
              </a:rPr>
              <a:t>第四级</a:t>
            </a:r>
            <a:endParaRPr strike="noStrike" noProof="1" dirty="0">
              <a:sym typeface="+mn-ea"/>
            </a:endParaRPr>
          </a:p>
          <a:p>
            <a:pPr lvl="4" fontAlgn="auto"/>
            <a:r>
              <a:rPr sz="1050"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2493963"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pic>
        <p:nvPicPr>
          <p:cNvPr id="9" name="图片 8"/>
          <p:cNvPicPr>
            <a:picLocks noChangeAspect="1"/>
          </p:cNvPicPr>
          <p:nvPr userDrawn="1">
            <p:custDataLst>
              <p:tags r:id="rId3"/>
            </p:custDataLst>
          </p:nvPr>
        </p:nvPicPr>
        <p:blipFill>
          <a:blip r:embed="rId4"/>
          <a:stretch>
            <a:fillRect/>
          </a:stretch>
        </p:blipFill>
        <p:spPr>
          <a:xfrm rot="3043711">
            <a:off x="693738" y="1433513"/>
            <a:ext cx="3633788" cy="3633788"/>
          </a:xfrm>
          <a:prstGeom prst="rect">
            <a:avLst/>
          </a:prstGeom>
          <a:effectLst>
            <a:outerShdw blurRad="50800" dist="38100" algn="l" rotWithShape="0">
              <a:prstClr val="black">
                <a:alpha val="40000"/>
              </a:prstClr>
            </a:outerShdw>
          </a:effectLst>
        </p:spPr>
      </p:pic>
      <p:pic>
        <p:nvPicPr>
          <p:cNvPr id="13" name="图片 12" descr="C:\Users\admin\Desktop\图片6.png图片6"/>
          <p:cNvPicPr>
            <a:picLocks noChangeAspect="1"/>
          </p:cNvPicPr>
          <p:nvPr userDrawn="1">
            <p:custDataLst>
              <p:tags r:id="rId5"/>
            </p:custDataLst>
          </p:nvPr>
        </p:nvPicPr>
        <p:blipFill>
          <a:blip r:embed="rId6"/>
          <a:srcRect/>
          <a:stretch>
            <a:fillRect/>
          </a:stretch>
        </p:blipFill>
        <p:spPr>
          <a:xfrm>
            <a:off x="8042049" y="0"/>
            <a:ext cx="1101952" cy="2320916"/>
          </a:xfrm>
          <a:custGeom>
            <a:avLst/>
            <a:gdLst>
              <a:gd name="connsiteX0" fmla="*/ 1469269 w 1469269"/>
              <a:gd name="connsiteY0" fmla="*/ 0 h 2320916"/>
              <a:gd name="connsiteX1" fmla="*/ 0 w 1469269"/>
              <a:gd name="connsiteY1" fmla="*/ 0 h 2320916"/>
              <a:gd name="connsiteX2" fmla="*/ 0 w 1469269"/>
              <a:gd name="connsiteY2" fmla="*/ 2320916 h 2320916"/>
              <a:gd name="connsiteX3" fmla="*/ 1469269 w 1469269"/>
              <a:gd name="connsiteY3" fmla="*/ 2320916 h 2320916"/>
            </a:gdLst>
            <a:ahLst/>
            <a:cxnLst>
              <a:cxn ang="0">
                <a:pos x="connsiteX0" y="connsiteY0"/>
              </a:cxn>
              <a:cxn ang="0">
                <a:pos x="connsiteX1" y="connsiteY1"/>
              </a:cxn>
              <a:cxn ang="0">
                <a:pos x="connsiteX2" y="connsiteY2"/>
              </a:cxn>
              <a:cxn ang="0">
                <a:pos x="connsiteX3" y="connsiteY3"/>
              </a:cxn>
            </a:cxnLst>
            <a:rect l="l" t="t" r="r" b="b"/>
            <a:pathLst>
              <a:path w="1469269" h="2320916">
                <a:moveTo>
                  <a:pt x="1469269" y="0"/>
                </a:moveTo>
                <a:lnTo>
                  <a:pt x="0" y="0"/>
                </a:lnTo>
                <a:lnTo>
                  <a:pt x="0" y="2320916"/>
                </a:lnTo>
                <a:lnTo>
                  <a:pt x="1469269" y="2320916"/>
                </a:lnTo>
                <a:close/>
              </a:path>
            </a:pathLst>
          </a:custGeom>
        </p:spPr>
      </p:pic>
      <p:pic>
        <p:nvPicPr>
          <p:cNvPr id="17" name="图片 16"/>
          <p:cNvPicPr>
            <a:picLocks noChangeAspect="1"/>
          </p:cNvPicPr>
          <p:nvPr userDrawn="1">
            <p:custDataLst>
              <p:tags r:id="rId7"/>
            </p:custDataLst>
          </p:nvPr>
        </p:nvPicPr>
        <p:blipFill>
          <a:blip r:embed="rId8" cstate="email"/>
          <a:srcRect/>
          <a:stretch>
            <a:fillRect/>
          </a:stretch>
        </p:blipFill>
        <p:spPr>
          <a:xfrm rot="9338185" flipH="1" flipV="1">
            <a:off x="6573326" y="5858343"/>
            <a:ext cx="2476966" cy="1464506"/>
          </a:xfrm>
          <a:custGeom>
            <a:avLst/>
            <a:gdLst>
              <a:gd name="connsiteX0" fmla="*/ 3302621 w 3302621"/>
              <a:gd name="connsiteY0" fmla="*/ 0 h 1952675"/>
              <a:gd name="connsiteX1" fmla="*/ 3302621 w 3302621"/>
              <a:gd name="connsiteY1" fmla="*/ 1635689 h 1952675"/>
              <a:gd name="connsiteX2" fmla="*/ 3159072 w 3302621"/>
              <a:gd name="connsiteY2" fmla="*/ 1952675 h 1952675"/>
              <a:gd name="connsiteX3" fmla="*/ 0 w 3302621"/>
              <a:gd name="connsiteY3" fmla="*/ 522077 h 1952675"/>
              <a:gd name="connsiteX4" fmla="*/ 0 w 3302621"/>
              <a:gd name="connsiteY4" fmla="*/ 0 h 195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621" h="1952675">
                <a:moveTo>
                  <a:pt x="3302621" y="0"/>
                </a:moveTo>
                <a:lnTo>
                  <a:pt x="3302621" y="1635689"/>
                </a:lnTo>
                <a:lnTo>
                  <a:pt x="3159072" y="1952675"/>
                </a:lnTo>
                <a:lnTo>
                  <a:pt x="0" y="522077"/>
                </a:lnTo>
                <a:lnTo>
                  <a:pt x="0" y="0"/>
                </a:lnTo>
                <a:close/>
              </a:path>
            </a:pathLst>
          </a:custGeom>
        </p:spPr>
      </p:pic>
      <p:sp>
        <p:nvSpPr>
          <p:cNvPr id="2" name="标题 1"/>
          <p:cNvSpPr>
            <a:spLocks noGrp="1"/>
          </p:cNvSpPr>
          <p:nvPr>
            <p:ph type="title"/>
          </p:nvPr>
        </p:nvSpPr>
        <p:spPr>
          <a:xfrm>
            <a:off x="2493271" y="498476"/>
            <a:ext cx="5548779"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日期占位符 2"/>
          <p:cNvSpPr>
            <a:spLocks noGrp="1"/>
          </p:cNvSpPr>
          <p:nvPr>
            <p:ph type="dt" sz="half" idx="10"/>
            <p:custDataLst>
              <p:tags r:id="rId9"/>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10"/>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11"/>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02447"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7" y="162612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1626121"/>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fontAlgn="auto"/>
            <a:r>
              <a:rPr sz="1050"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162612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1626113"/>
            <a:ext cx="7371076" cy="4041680"/>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fontAlgn="auto"/>
            <a:r>
              <a:rPr lang="zh-CN" altLang="en-US" sz="1050" strike="noStrike" noProof="1" dirty="0"/>
              <a:t>单击此处编辑母版文本样式</a:t>
            </a:r>
            <a:endParaRPr lang="zh-CN" altLang="en-US" strike="noStrike" noProof="1" dirty="0"/>
          </a:p>
          <a:p>
            <a:pPr lvl="1" fontAlgn="auto"/>
            <a:r>
              <a:rPr lang="zh-CN" altLang="en-US" sz="1050" strike="noStrike" noProof="1" dirty="0"/>
              <a:t>第二级</a:t>
            </a:r>
            <a:endParaRPr lang="zh-CN" altLang="en-US" strike="noStrike" noProof="1" dirty="0"/>
          </a:p>
          <a:p>
            <a:pPr lvl="2" fontAlgn="auto"/>
            <a:r>
              <a:rPr lang="zh-CN" altLang="en-US" sz="1050"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4" name="日期占位符 3"/>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userDrawn="1">
            <p:ph sz="quarter" idx="13"/>
          </p:nvPr>
        </p:nvSpPr>
        <p:spPr>
          <a:xfrm>
            <a:off x="502447" y="1626121"/>
            <a:ext cx="8139178" cy="4041680"/>
          </a:xfrm>
        </p:spPr>
        <p:txBody>
          <a:bodyPr>
            <a:normAutofit/>
          </a:bodyPr>
          <a:lstStyle>
            <a:lvl1pPr>
              <a:defRPr sz="1050" baseline="0">
                <a:solidFill>
                  <a:schemeClr val="tx1">
                    <a:lumMod val="85000"/>
                    <a:lumOff val="15000"/>
                  </a:schemeClr>
                </a:solidFill>
                <a:latin typeface="Arial" panose="020B0604020202020204" pitchFamily="34" charset="0"/>
              </a:defRPr>
            </a:lvl1pPr>
            <a:lvl2pPr>
              <a:defRPr sz="1050" baseline="0">
                <a:solidFill>
                  <a:schemeClr val="tx1">
                    <a:lumMod val="85000"/>
                    <a:lumOff val="15000"/>
                  </a:schemeClr>
                </a:solidFill>
                <a:latin typeface="Arial" panose="020B0604020202020204" pitchFamily="34" charset="0"/>
              </a:defRPr>
            </a:lvl2pPr>
            <a:lvl3pPr>
              <a:defRPr sz="1050" baseline="0">
                <a:solidFill>
                  <a:schemeClr val="tx1">
                    <a:lumMod val="85000"/>
                    <a:lumOff val="15000"/>
                  </a:schemeClr>
                </a:solidFill>
                <a:latin typeface="Arial" panose="020B0604020202020204" pitchFamily="34" charset="0"/>
              </a:defRPr>
            </a:lvl3pPr>
            <a:lvl4pPr>
              <a:defRPr sz="1050" baseline="0">
                <a:solidFill>
                  <a:schemeClr val="tx1">
                    <a:lumMod val="85000"/>
                    <a:lumOff val="15000"/>
                  </a:schemeClr>
                </a:solidFill>
                <a:latin typeface="Arial" panose="020B0604020202020204" pitchFamily="34" charset="0"/>
              </a:defRPr>
            </a:lvl4pPr>
            <a:lvl5pPr>
              <a:defRPr sz="1050" baseline="0">
                <a:solidFill>
                  <a:schemeClr val="tx1">
                    <a:lumMod val="85000"/>
                    <a:lumOff val="15000"/>
                  </a:schemeClr>
                </a:solidFill>
                <a:latin typeface="Arial" panose="020B0604020202020204" pitchFamily="34" charset="0"/>
              </a:defRPr>
            </a:lvl5pPr>
          </a:lstStyle>
          <a:p>
            <a:pPr lvl="0" fontAlgn="auto"/>
            <a:r>
              <a:rPr lang="zh-CN" altLang="en-US" sz="1050" strike="noStrike" noProof="1" dirty="0"/>
              <a:t>单击此处编辑母版文本样式</a:t>
            </a:r>
            <a:endParaRPr lang="zh-CN" altLang="en-US" strike="noStrike" noProof="1" dirty="0"/>
          </a:p>
          <a:p>
            <a:pPr lvl="1" fontAlgn="auto"/>
            <a:r>
              <a:rPr lang="zh-CN" altLang="en-US" sz="1050" strike="noStrike" noProof="1" dirty="0"/>
              <a:t>第二级</a:t>
            </a:r>
            <a:endParaRPr lang="zh-CN" altLang="en-US" strike="noStrike" noProof="1" dirty="0"/>
          </a:p>
          <a:p>
            <a:pPr lvl="2" fontAlgn="auto"/>
            <a:r>
              <a:rPr lang="zh-CN" altLang="en-US" sz="1050"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3" name="日期占位符 2"/>
          <p:cNvSpPr>
            <a:spLocks noGrp="1"/>
          </p:cNvSpPr>
          <p:nvPr userDrawn="1">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userDrawn="1">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userDrawn="1">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3315" name="图片 18"/>
          <p:cNvPicPr>
            <a:picLocks noChangeAspect="1"/>
          </p:cNvPicPr>
          <p:nvPr userDrawn="1">
            <p:custDataLst>
              <p:tags r:id="rId2"/>
            </p:custDataLst>
          </p:nvPr>
        </p:nvPicPr>
        <p:blipFill>
          <a:blip r:embed="rId3"/>
          <a:srcRect l="-2"/>
          <a:stretch>
            <a:fillRect/>
          </a:stretch>
        </p:blipFill>
        <p:spPr>
          <a:xfrm>
            <a:off x="0" y="0"/>
            <a:ext cx="9144000" cy="6858000"/>
          </a:xfrm>
          <a:prstGeom prst="rect">
            <a:avLst/>
          </a:prstGeom>
          <a:noFill/>
          <a:ln w="9525">
            <a:noFill/>
          </a:ln>
        </p:spPr>
      </p:pic>
      <p:grpSp>
        <p:nvGrpSpPr>
          <p:cNvPr id="13316" name="组合 10"/>
          <p:cNvGrpSpPr/>
          <p:nvPr userDrawn="1"/>
        </p:nvGrpSpPr>
        <p:grpSpPr>
          <a:xfrm>
            <a:off x="2132013" y="2157413"/>
            <a:ext cx="5768975" cy="1455737"/>
            <a:chOff x="2841790" y="1914833"/>
            <a:chExt cx="7693902" cy="1940110"/>
          </a:xfrm>
        </p:grpSpPr>
        <p:sp>
          <p:nvSpPr>
            <p:cNvPr id="12" name="椭圆 11"/>
            <p:cNvSpPr/>
            <p:nvPr>
              <p:custDataLst>
                <p:tags r:id="rId4"/>
              </p:custDataLst>
            </p:nvPr>
          </p:nvSpPr>
          <p:spPr>
            <a:xfrm rot="1386248">
              <a:off x="8123146" y="1936673"/>
              <a:ext cx="2412546" cy="473574"/>
            </a:xfrm>
            <a:prstGeom prst="ellipse">
              <a:avLst/>
            </a:prstGeom>
            <a:solidFill>
              <a:srgbClr val="E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cxnSp>
          <p:nvCxnSpPr>
            <p:cNvPr id="13" name="直接连接符 12"/>
            <p:cNvCxnSpPr/>
            <p:nvPr>
              <p:custDataLst>
                <p:tags r:id="rId5"/>
              </p:custDataLst>
            </p:nvPr>
          </p:nvCxnSpPr>
          <p:spPr>
            <a:xfrm flipH="1">
              <a:off x="4193871" y="3304763"/>
              <a:ext cx="479116" cy="55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6"/>
              </p:custDataLst>
            </p:nvPr>
          </p:nvCxnSpPr>
          <p:spPr>
            <a:xfrm flipH="1">
              <a:off x="5286093" y="1914833"/>
              <a:ext cx="479116" cy="55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7"/>
              </p:custDataLst>
            </p:nvPr>
          </p:nvCxnSpPr>
          <p:spPr>
            <a:xfrm flipH="1">
              <a:off x="4433429" y="3145962"/>
              <a:ext cx="479116" cy="55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8"/>
              </p:custDataLst>
            </p:nvPr>
          </p:nvCxnSpPr>
          <p:spPr>
            <a:xfrm flipH="1">
              <a:off x="2841790" y="3125609"/>
              <a:ext cx="479116" cy="550180"/>
            </a:xfrm>
            <a:prstGeom prst="line">
              <a:avLst/>
            </a:prstGeom>
          </p:spPr>
          <p:style>
            <a:lnRef idx="1">
              <a:schemeClr val="accent1"/>
            </a:lnRef>
            <a:fillRef idx="0">
              <a:schemeClr val="accent1"/>
            </a:fillRef>
            <a:effectRef idx="0">
              <a:schemeClr val="accent1"/>
            </a:effectRef>
            <a:fontRef idx="minor">
              <a:schemeClr val="tx1"/>
            </a:fontRef>
          </p:style>
        </p:cxnSp>
        <p:sp>
          <p:nvSpPr>
            <p:cNvPr id="17" name="弧形 16"/>
            <p:cNvSpPr/>
            <p:nvPr>
              <p:custDataLst>
                <p:tags r:id="rId9"/>
              </p:custDataLst>
            </p:nvPr>
          </p:nvSpPr>
          <p:spPr>
            <a:xfrm>
              <a:off x="7477434" y="2144570"/>
              <a:ext cx="1579334" cy="1579334"/>
            </a:xfrm>
            <a:prstGeom prst="arc">
              <a:avLst>
                <a:gd name="adj1" fmla="val 12163161"/>
                <a:gd name="adj2" fmla="val 1644455"/>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p>
          </p:txBody>
        </p:sp>
        <p:sp>
          <p:nvSpPr>
            <p:cNvPr id="18" name="弧形 17"/>
            <p:cNvSpPr/>
            <p:nvPr>
              <p:custDataLst>
                <p:tags r:id="rId10"/>
              </p:custDataLst>
            </p:nvPr>
          </p:nvSpPr>
          <p:spPr>
            <a:xfrm>
              <a:off x="7382026" y="2035987"/>
              <a:ext cx="1579334" cy="1579334"/>
            </a:xfrm>
            <a:prstGeom prst="arc">
              <a:avLst>
                <a:gd name="adj1" fmla="val 10655073"/>
                <a:gd name="adj2" fmla="val 490641"/>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p>
          </p:txBody>
        </p:sp>
      </p:grpSp>
      <p:sp>
        <p:nvSpPr>
          <p:cNvPr id="2" name="标题 1"/>
          <p:cNvSpPr>
            <a:spLocks noGrp="1"/>
          </p:cNvSpPr>
          <p:nvPr>
            <p:ph type="title" hasCustomPrompt="1"/>
          </p:nvPr>
        </p:nvSpPr>
        <p:spPr>
          <a:xfrm>
            <a:off x="2415188" y="2340337"/>
            <a:ext cx="5065396" cy="1174858"/>
          </a:xfrm>
        </p:spPr>
        <p:txBody>
          <a:bodyPr vert="horz" lIns="90000" tIns="46800" rIns="90000" bIns="46800" rtlCol="0" anchor="b" anchorCtr="1">
            <a:normAutofit/>
          </a:bodyPr>
          <a:lstStyle>
            <a:lvl1pPr marL="0" marR="0" algn="ctr" defTabSz="914400" rtl="0" eaLnBrk="1" fontAlgn="auto" latinLnBrk="0" hangingPunct="1">
              <a:lnSpc>
                <a:spcPct val="100000"/>
              </a:lnSpc>
              <a:buNone/>
              <a:defRPr kumimoji="0" lang="zh-CN" altLang="en-US" sz="6600" b="1" i="0" u="none" strike="noStrike" kern="1200" cap="none" spc="600" normalizeH="0" baseline="0" noProof="1" dirty="0">
                <a:solidFill>
                  <a:schemeClr val="accent1"/>
                </a:solidFill>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26" name="文本占位符 25"/>
          <p:cNvSpPr>
            <a:spLocks noGrp="1"/>
          </p:cNvSpPr>
          <p:nvPr>
            <p:ph type="body" sz="quarter" idx="13" hasCustomPrompt="1"/>
          </p:nvPr>
        </p:nvSpPr>
        <p:spPr>
          <a:xfrm>
            <a:off x="2684807" y="3838942"/>
            <a:ext cx="4477994" cy="361370"/>
          </a:xfrm>
        </p:spPr>
        <p:txBody>
          <a:bodyPr lIns="90000" tIns="46800" rIns="90000" bIns="46800" anchor="t" anchorCtr="1">
            <a:normAutofit/>
          </a:bodyPr>
          <a:lstStyle>
            <a:lvl1pPr marL="0" indent="0">
              <a:buNone/>
              <a:defRPr sz="1200" baseline="0">
                <a:solidFill>
                  <a:schemeClr val="tx1">
                    <a:lumMod val="85000"/>
                    <a:lumOff val="15000"/>
                  </a:schemeClr>
                </a:solidFill>
                <a:latin typeface="Arial" panose="020B0604020202020204" pitchFamily="34" charset="0"/>
              </a:defRPr>
            </a:lvl1pPr>
            <a:lvl2pPr marL="342900" indent="0">
              <a:buNone/>
              <a:defRPr/>
            </a:lvl2pPr>
          </a:lstStyle>
          <a:p>
            <a:pPr lvl="0" fontAlgn="auto"/>
            <a:r>
              <a:rPr lang="zh-CN" altLang="en-US" strike="noStrike" noProof="1" dirty="0"/>
              <a:t>单击此处编辑副标题</a:t>
            </a:r>
            <a:endParaRPr lang="zh-CN" altLang="en-US" strike="noStrike" noProof="1" dirty="0"/>
          </a:p>
        </p:txBody>
      </p:sp>
      <p:sp>
        <p:nvSpPr>
          <p:cNvPr id="3" name="日期占位符 2"/>
          <p:cNvSpPr>
            <a:spLocks noGrp="1"/>
          </p:cNvSpPr>
          <p:nvPr>
            <p:ph type="dt" sz="half" idx="10"/>
            <p:custDataLst>
              <p:tags r:id="rId11"/>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12"/>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13"/>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6"/>
            <a:ext cx="8139178" cy="331473"/>
          </a:xfrm>
        </p:spPr>
        <p:txBody>
          <a:bodyPr/>
          <a:lstStyle>
            <a:lvl1pPr>
              <a:defRPr baseline="0">
                <a:solidFill>
                  <a:schemeClr val="accent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304800"/>
            <a:ext cx="870585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baseline="0" noProof="1">
              <a:latin typeface="Arial" panose="020B0604020202020204" pitchFamily="34" charset="0"/>
            </a:endParaRPr>
          </a:p>
        </p:txBody>
      </p:sp>
      <p:sp>
        <p:nvSpPr>
          <p:cNvPr id="2" name="标题 1"/>
          <p:cNvSpPr>
            <a:spLocks noGrp="1"/>
          </p:cNvSpPr>
          <p:nvPr>
            <p:ph type="title" hasCustomPrompt="1"/>
          </p:nvPr>
        </p:nvSpPr>
        <p:spPr>
          <a:xfrm>
            <a:off x="961200" y="1339650"/>
            <a:ext cx="7219800" cy="542700"/>
          </a:xfrm>
        </p:spPr>
        <p:txBody>
          <a:bodyPr anchor="ctr">
            <a:normAutofit/>
          </a:bodyPr>
          <a:lstStyle>
            <a:lvl1pPr marL="0" indent="0">
              <a:buFont typeface="Arial" panose="020B0604020202020204" pitchFamily="34" charset="0"/>
              <a:buNone/>
              <a:defRPr sz="2400" baseline="0">
                <a:solidFill>
                  <a:schemeClr val="accent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2594250"/>
            <a:ext cx="7219950" cy="2583900"/>
          </a:xfrm>
        </p:spPr>
        <p:txBody>
          <a:bodyPr>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vl2pPr marL="342900" indent="0">
              <a:buNone/>
              <a:defRPr baseline="0">
                <a:solidFill>
                  <a:schemeClr val="tx1">
                    <a:lumMod val="85000"/>
                    <a:lumOff val="15000"/>
                  </a:schemeClr>
                </a:solidFill>
                <a:latin typeface="Arial" panose="020B0604020202020204" pitchFamily="34" charset="0"/>
                <a:ea typeface="微软雅黑" panose="020B0503020204020204" charset="-122"/>
              </a:defRPr>
            </a:lvl2pPr>
            <a:lvl3pPr marL="685800" indent="0">
              <a:buNone/>
              <a:defRPr baseline="0">
                <a:solidFill>
                  <a:schemeClr val="tx1">
                    <a:lumMod val="85000"/>
                    <a:lumOff val="15000"/>
                  </a:schemeClr>
                </a:solidFill>
                <a:latin typeface="Arial" panose="020B0604020202020204" pitchFamily="34" charset="0"/>
                <a:ea typeface="微软雅黑" panose="020B0503020204020204" charset="-122"/>
              </a:defRPr>
            </a:lvl3pPr>
            <a:lvl4pPr marL="1028700" indent="0">
              <a:buNone/>
              <a:defRPr baseline="0">
                <a:solidFill>
                  <a:schemeClr val="tx1">
                    <a:lumMod val="85000"/>
                    <a:lumOff val="15000"/>
                  </a:schemeClr>
                </a:solidFill>
                <a:latin typeface="Arial" panose="020B0604020202020204" pitchFamily="34" charset="0"/>
                <a:ea typeface="微软雅黑" panose="020B0503020204020204" charset="-122"/>
              </a:defRPr>
            </a:lvl4pPr>
            <a:lvl5pPr marL="1371600" indent="0">
              <a:buNone/>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z="1050" strike="noStrike" noProof="1" dirty="0"/>
              <a:t>单击此处编辑母版文本样式</a:t>
            </a:r>
            <a:endParaRPr lang="zh-CN" altLang="en-US" strike="noStrike" noProof="1" dirty="0"/>
          </a:p>
          <a:p>
            <a:pPr lvl="1" fontAlgn="auto"/>
            <a:r>
              <a:rPr lang="zh-CN" altLang="en-US" sz="1050" strike="noStrike" noProof="1" dirty="0"/>
              <a:t>第二级</a:t>
            </a:r>
            <a:endParaRPr lang="zh-CN" altLang="en-US" strike="noStrike" noProof="1" dirty="0"/>
          </a:p>
          <a:p>
            <a:pPr lvl="2" fontAlgn="auto"/>
            <a:r>
              <a:rPr lang="zh-CN" altLang="en-US" sz="1050"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baseline="0" noProof="1" dirty="0">
              <a:latin typeface="Arial" panose="020B0604020202020204" pitchFamily="34" charset="0"/>
              <a:sym typeface="+mn-ea"/>
            </a:endParaRPr>
          </a:p>
        </p:txBody>
      </p:sp>
      <p:sp>
        <p:nvSpPr>
          <p:cNvPr id="2" name="标题 1"/>
          <p:cNvSpPr>
            <a:spLocks noGrp="1"/>
          </p:cNvSpPr>
          <p:nvPr>
            <p:ph type="title" hasCustomPrompt="1"/>
          </p:nvPr>
        </p:nvSpPr>
        <p:spPr>
          <a:xfrm>
            <a:off x="437400" y="880650"/>
            <a:ext cx="2970000" cy="661500"/>
          </a:xfrm>
        </p:spPr>
        <p:txBody>
          <a:bodyPr anchor="ctr">
            <a:normAutofit/>
          </a:bodyPr>
          <a:lstStyle>
            <a:lvl1pPr marL="0" indent="0">
              <a:buFont typeface="Arial" panose="020B0604020202020204" pitchFamily="34" charset="0"/>
              <a:buNone/>
              <a:defRPr sz="2700" baseline="0">
                <a:solidFill>
                  <a:schemeClr val="accent1"/>
                </a:solidFill>
                <a:latin typeface="Arial" panose="020B0604020202020204" pitchFamily="34" charset="0"/>
                <a:ea typeface="微软雅黑" panose="020B050302020402020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2275650"/>
            <a:ext cx="2967300" cy="3069900"/>
          </a:xfrm>
        </p:spPr>
        <p:txBody>
          <a:bodyPr>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vl2pPr marL="342900" indent="0">
              <a:buNone/>
              <a:defRPr baseline="0">
                <a:solidFill>
                  <a:schemeClr val="tx1">
                    <a:lumMod val="85000"/>
                    <a:lumOff val="15000"/>
                  </a:schemeClr>
                </a:solidFill>
                <a:latin typeface="Arial" panose="020B0604020202020204" pitchFamily="34" charset="0"/>
                <a:ea typeface="微软雅黑" panose="020B0503020204020204" charset="-122"/>
              </a:defRPr>
            </a:lvl2pPr>
            <a:lvl3pPr marL="685800" indent="0">
              <a:buNone/>
              <a:defRPr baseline="0">
                <a:solidFill>
                  <a:schemeClr val="tx1">
                    <a:lumMod val="85000"/>
                    <a:lumOff val="15000"/>
                  </a:schemeClr>
                </a:solidFill>
                <a:latin typeface="Arial" panose="020B0604020202020204" pitchFamily="34" charset="0"/>
                <a:ea typeface="微软雅黑" panose="020B0503020204020204" charset="-122"/>
              </a:defRPr>
            </a:lvl3pPr>
            <a:lvl4pPr marL="1028700" indent="0">
              <a:buNone/>
              <a:defRPr baseline="0">
                <a:solidFill>
                  <a:schemeClr val="tx1">
                    <a:lumMod val="85000"/>
                    <a:lumOff val="15000"/>
                  </a:schemeClr>
                </a:solidFill>
                <a:latin typeface="Arial" panose="020B0604020202020204" pitchFamily="34" charset="0"/>
                <a:ea typeface="微软雅黑" panose="020B0503020204020204" charset="-122"/>
              </a:defRPr>
            </a:lvl4pPr>
            <a:lvl5pPr marL="1371600" indent="0">
              <a:buNone/>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z="1050" strike="noStrike" noProof="1" dirty="0"/>
              <a:t>单击此处编辑母版文本样式</a:t>
            </a:r>
            <a:endParaRPr lang="zh-CN" altLang="en-US" strike="noStrike" noProof="1" dirty="0"/>
          </a:p>
          <a:p>
            <a:pPr lvl="1" fontAlgn="auto"/>
            <a:r>
              <a:rPr lang="zh-CN" altLang="en-US" sz="1050" strike="noStrike" noProof="1" dirty="0"/>
              <a:t>第二级</a:t>
            </a:r>
            <a:endParaRPr lang="zh-CN" altLang="en-US" strike="noStrike" noProof="1" dirty="0"/>
          </a:p>
          <a:p>
            <a:pPr lvl="2" fontAlgn="auto"/>
            <a:r>
              <a:rPr lang="zh-CN" altLang="en-US" sz="1050"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9" name="内容占位符 8"/>
          <p:cNvSpPr>
            <a:spLocks noGrp="1"/>
          </p:cNvSpPr>
          <p:nvPr>
            <p:ph sz="quarter" idx="14"/>
          </p:nvPr>
        </p:nvSpPr>
        <p:spPr>
          <a:xfrm>
            <a:off x="3825900" y="1405930"/>
            <a:ext cx="4860000" cy="3815953"/>
          </a:xfrm>
        </p:spPr>
        <p:txBody>
          <a:bodyPr>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vl2pPr marL="342900" indent="0">
              <a:buNone/>
              <a:defRPr baseline="0">
                <a:solidFill>
                  <a:schemeClr val="tx1">
                    <a:lumMod val="85000"/>
                    <a:lumOff val="15000"/>
                  </a:schemeClr>
                </a:solidFill>
                <a:latin typeface="Arial" panose="020B0604020202020204" pitchFamily="34" charset="0"/>
                <a:ea typeface="微软雅黑" panose="020B0503020204020204" charset="-122"/>
              </a:defRPr>
            </a:lvl2pPr>
            <a:lvl3pPr marL="685800" indent="0">
              <a:buNone/>
              <a:defRPr baseline="0">
                <a:solidFill>
                  <a:schemeClr val="tx1">
                    <a:lumMod val="85000"/>
                    <a:lumOff val="15000"/>
                  </a:schemeClr>
                </a:solidFill>
                <a:latin typeface="Arial" panose="020B0604020202020204" pitchFamily="34" charset="0"/>
                <a:ea typeface="微软雅黑" panose="020B0503020204020204" charset="-122"/>
              </a:defRPr>
            </a:lvl3pPr>
            <a:lvl4pPr marL="1028700" indent="0">
              <a:buNone/>
              <a:defRPr baseline="0">
                <a:solidFill>
                  <a:schemeClr val="tx1">
                    <a:lumMod val="85000"/>
                    <a:lumOff val="15000"/>
                  </a:schemeClr>
                </a:solidFill>
                <a:latin typeface="Arial" panose="020B0604020202020204" pitchFamily="34" charset="0"/>
                <a:ea typeface="微软雅黑" panose="020B0503020204020204" charset="-122"/>
              </a:defRPr>
            </a:lvl4pPr>
            <a:lvl5pPr marL="1371600" indent="0">
              <a:buNone/>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z="1050" strike="noStrike" noProof="1" dirty="0"/>
              <a:t>单击此处编辑母版文本样式</a:t>
            </a:r>
            <a:endParaRPr lang="zh-CN" altLang="en-US" strike="noStrike" noProof="1" dirty="0"/>
          </a:p>
          <a:p>
            <a:pPr lvl="1" fontAlgn="auto"/>
            <a:r>
              <a:rPr lang="zh-CN" altLang="en-US" sz="1050" strike="noStrike" noProof="1" dirty="0"/>
              <a:t>第二级</a:t>
            </a:r>
            <a:endParaRPr lang="zh-CN" altLang="en-US" strike="noStrike" noProof="1" dirty="0"/>
          </a:p>
          <a:p>
            <a:pPr lvl="2" fontAlgn="auto"/>
            <a:r>
              <a:rPr lang="zh-CN" altLang="en-US" sz="1050"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2663825"/>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baseline="0" noProof="1">
              <a:latin typeface="Arial" panose="020B0604020202020204" pitchFamily="34" charset="0"/>
              <a:sym typeface="+mn-ea"/>
            </a:endParaRPr>
          </a:p>
        </p:txBody>
      </p:sp>
      <p:sp>
        <p:nvSpPr>
          <p:cNvPr id="2" name="标题 1"/>
          <p:cNvSpPr>
            <a:spLocks noGrp="1"/>
          </p:cNvSpPr>
          <p:nvPr>
            <p:ph type="title"/>
          </p:nvPr>
        </p:nvSpPr>
        <p:spPr>
          <a:xfrm>
            <a:off x="459000" y="859500"/>
            <a:ext cx="8232300" cy="469800"/>
          </a:xfrm>
        </p:spPr>
        <p:txBody>
          <a:bodyPr anchor="ctr">
            <a:normAutofit/>
          </a:bodyPr>
          <a:lstStyle>
            <a:lvl1pPr marL="0" indent="0" algn="ctr">
              <a:buFont typeface="Arial" panose="020B0604020202020204" pitchFamily="34" charset="0"/>
              <a:buNone/>
              <a:defRPr sz="2700" baseline="0">
                <a:solidFill>
                  <a:schemeClr val="accent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文本占位符 6"/>
          <p:cNvSpPr>
            <a:spLocks noGrp="1"/>
          </p:cNvSpPr>
          <p:nvPr>
            <p:ph type="body" sz="quarter" idx="13"/>
          </p:nvPr>
        </p:nvSpPr>
        <p:spPr>
          <a:xfrm>
            <a:off x="459000" y="1763100"/>
            <a:ext cx="8231981" cy="621000"/>
          </a:xfrm>
        </p:spPr>
        <p:txBody>
          <a:bodyPr>
            <a:normAutofit/>
          </a:bodyPr>
          <a:lstStyle>
            <a:lvl1pPr marL="0" indent="0" algn="ctr">
              <a:buNone/>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z="1050"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105" y="3220340"/>
            <a:ext cx="8224200" cy="2573100"/>
          </a:xfrm>
        </p:spPr>
        <p:txBody>
          <a:bodyPr>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vl2pPr marL="342900" indent="0">
              <a:buNone/>
              <a:defRPr baseline="0">
                <a:solidFill>
                  <a:schemeClr val="tx1">
                    <a:lumMod val="85000"/>
                    <a:lumOff val="15000"/>
                  </a:schemeClr>
                </a:solidFill>
                <a:latin typeface="Arial" panose="020B0604020202020204" pitchFamily="34" charset="0"/>
                <a:ea typeface="微软雅黑" panose="020B0503020204020204" charset="-122"/>
              </a:defRPr>
            </a:lvl2pPr>
            <a:lvl3pPr marL="685800" indent="0">
              <a:buNone/>
              <a:defRPr baseline="0">
                <a:solidFill>
                  <a:schemeClr val="tx1">
                    <a:lumMod val="85000"/>
                    <a:lumOff val="15000"/>
                  </a:schemeClr>
                </a:solidFill>
                <a:latin typeface="Arial" panose="020B0604020202020204" pitchFamily="34" charset="0"/>
                <a:ea typeface="微软雅黑" panose="020B0503020204020204" charset="-122"/>
              </a:defRPr>
            </a:lvl3pPr>
            <a:lvl4pPr marL="1028700" indent="0">
              <a:buNone/>
              <a:defRPr baseline="0">
                <a:solidFill>
                  <a:schemeClr val="tx1">
                    <a:lumMod val="85000"/>
                    <a:lumOff val="15000"/>
                  </a:schemeClr>
                </a:solidFill>
                <a:latin typeface="Arial" panose="020B0604020202020204" pitchFamily="34" charset="0"/>
                <a:ea typeface="微软雅黑" panose="020B0503020204020204" charset="-122"/>
              </a:defRPr>
            </a:lvl4pPr>
            <a:lvl5pPr marL="1371600" indent="0">
              <a:buNone/>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z="1050" strike="noStrike" noProof="1" dirty="0"/>
              <a:t>单击此处编辑母版文本样式</a:t>
            </a:r>
            <a:endParaRPr lang="zh-CN" altLang="en-US" strike="noStrike" noProof="1" dirty="0"/>
          </a:p>
          <a:p>
            <a:pPr lvl="1" fontAlgn="auto"/>
            <a:r>
              <a:rPr lang="zh-CN" altLang="en-US" sz="1050" strike="noStrike" noProof="1" dirty="0"/>
              <a:t>第二级</a:t>
            </a:r>
            <a:endParaRPr lang="zh-CN" altLang="en-US" strike="noStrike" noProof="1" dirty="0"/>
          </a:p>
          <a:p>
            <a:pPr lvl="2" fontAlgn="auto"/>
            <a:r>
              <a:rPr lang="zh-CN" altLang="en-US" sz="1050"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0"/>
            <a:ext cx="9144000" cy="18288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baseline="0" noProof="1">
              <a:latin typeface="Arial" panose="020B0604020202020204" pitchFamily="34" charset="0"/>
              <a:sym typeface="+mn-ea"/>
            </a:endParaRPr>
          </a:p>
        </p:txBody>
      </p:sp>
      <p:sp>
        <p:nvSpPr>
          <p:cNvPr id="2" name="标题 1"/>
          <p:cNvSpPr>
            <a:spLocks noGrp="1"/>
          </p:cNvSpPr>
          <p:nvPr>
            <p:ph type="title"/>
          </p:nvPr>
        </p:nvSpPr>
        <p:spPr>
          <a:xfrm>
            <a:off x="453600" y="740250"/>
            <a:ext cx="8232300" cy="423900"/>
          </a:xfrm>
        </p:spPr>
        <p:txBody>
          <a:bodyPr anchor="ctr">
            <a:normAutofit/>
          </a:bodyPr>
          <a:lstStyle>
            <a:lvl1pPr marL="0" indent="0" algn="ctr">
              <a:buFont typeface="Arial" panose="020B0604020202020204" pitchFamily="34" charset="0"/>
              <a:buNone/>
              <a:defRPr sz="2400" baseline="0">
                <a:solidFill>
                  <a:schemeClr val="accent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2082600"/>
            <a:ext cx="8243100" cy="2408400"/>
          </a:xfrm>
        </p:spPr>
        <p:txBody>
          <a:bodyPr>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vl2pPr marL="342900" indent="0">
              <a:buNone/>
              <a:defRPr baseline="0">
                <a:solidFill>
                  <a:schemeClr val="tx1">
                    <a:lumMod val="85000"/>
                    <a:lumOff val="15000"/>
                  </a:schemeClr>
                </a:solidFill>
                <a:latin typeface="Arial" panose="020B0604020202020204" pitchFamily="34" charset="0"/>
                <a:ea typeface="微软雅黑" panose="020B0503020204020204" charset="-122"/>
              </a:defRPr>
            </a:lvl2pPr>
            <a:lvl3pPr marL="685800" indent="0">
              <a:buNone/>
              <a:defRPr baseline="0">
                <a:solidFill>
                  <a:schemeClr val="tx1">
                    <a:lumMod val="85000"/>
                    <a:lumOff val="15000"/>
                  </a:schemeClr>
                </a:solidFill>
                <a:latin typeface="Arial" panose="020B0604020202020204" pitchFamily="34" charset="0"/>
                <a:ea typeface="微软雅黑" panose="020B0503020204020204" charset="-122"/>
              </a:defRPr>
            </a:lvl3pPr>
            <a:lvl4pPr marL="1028700" indent="0">
              <a:buNone/>
              <a:defRPr baseline="0">
                <a:solidFill>
                  <a:schemeClr val="tx1">
                    <a:lumMod val="85000"/>
                    <a:lumOff val="15000"/>
                  </a:schemeClr>
                </a:solidFill>
                <a:latin typeface="Arial" panose="020B0604020202020204" pitchFamily="34" charset="0"/>
                <a:ea typeface="微软雅黑" panose="020B0503020204020204" charset="-122"/>
              </a:defRPr>
            </a:lvl4pPr>
            <a:lvl5pPr marL="1371600" indent="0">
              <a:buNone/>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z="1050" strike="noStrike" noProof="1" dirty="0"/>
              <a:t>单击此处编辑母版文本样式</a:t>
            </a:r>
            <a:endParaRPr lang="zh-CN" altLang="en-US" strike="noStrike" noProof="1" dirty="0"/>
          </a:p>
          <a:p>
            <a:pPr lvl="1" fontAlgn="auto"/>
            <a:r>
              <a:rPr lang="zh-CN" altLang="en-US" sz="1050" strike="noStrike" noProof="1" dirty="0"/>
              <a:t>第二级</a:t>
            </a:r>
            <a:endParaRPr lang="zh-CN" altLang="en-US" strike="noStrike" noProof="1" dirty="0"/>
          </a:p>
          <a:p>
            <a:pPr lvl="2" fontAlgn="auto"/>
            <a:r>
              <a:rPr lang="zh-CN" altLang="en-US" sz="1050"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5306850"/>
            <a:ext cx="8251200" cy="758700"/>
          </a:xfrm>
        </p:spPr>
        <p:txBody>
          <a:bodyPr>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z="1050"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9144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baseline="0" noProof="1">
              <a:latin typeface="Arial" panose="020B0604020202020204" pitchFamily="34" charset="0"/>
              <a:sym typeface="+mn-ea"/>
            </a:endParaRPr>
          </a:p>
        </p:txBody>
      </p:sp>
      <p:sp>
        <p:nvSpPr>
          <p:cNvPr id="2" name="标题 1"/>
          <p:cNvSpPr>
            <a:spLocks noGrp="1"/>
          </p:cNvSpPr>
          <p:nvPr>
            <p:ph type="title"/>
          </p:nvPr>
        </p:nvSpPr>
        <p:spPr>
          <a:xfrm>
            <a:off x="434700" y="292846"/>
            <a:ext cx="8278200" cy="331473"/>
          </a:xfrm>
        </p:spPr>
        <p:txBody>
          <a:bodyPr>
            <a:normAutofit/>
          </a:bodyPr>
          <a:lstStyle>
            <a:lvl1pPr marL="0" indent="0">
              <a:buFont typeface="Arial" panose="020B0604020202020204" pitchFamily="34" charset="0"/>
              <a:buNone/>
              <a:defRPr baseline="0">
                <a:solidFill>
                  <a:schemeClr val="accent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2025000"/>
            <a:ext cx="4006800" cy="2170800"/>
          </a:xfrm>
        </p:spPr>
        <p:txBody>
          <a:bodyPr>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vl2pPr marL="342900" indent="0">
              <a:buNone/>
              <a:defRPr baseline="0">
                <a:solidFill>
                  <a:schemeClr val="tx1">
                    <a:lumMod val="85000"/>
                    <a:lumOff val="15000"/>
                  </a:schemeClr>
                </a:solidFill>
                <a:latin typeface="Arial" panose="020B0604020202020204" pitchFamily="34" charset="0"/>
                <a:ea typeface="微软雅黑" panose="020B0503020204020204" charset="-122"/>
              </a:defRPr>
            </a:lvl2pPr>
            <a:lvl3pPr marL="685800" indent="0">
              <a:buNone/>
              <a:defRPr baseline="0">
                <a:solidFill>
                  <a:schemeClr val="tx1">
                    <a:lumMod val="85000"/>
                    <a:lumOff val="15000"/>
                  </a:schemeClr>
                </a:solidFill>
                <a:latin typeface="Arial" panose="020B0604020202020204" pitchFamily="34" charset="0"/>
                <a:ea typeface="微软雅黑" panose="020B0503020204020204" charset="-122"/>
              </a:defRPr>
            </a:lvl3pPr>
            <a:lvl4pPr marL="1028700" indent="0">
              <a:buNone/>
              <a:defRPr baseline="0">
                <a:solidFill>
                  <a:schemeClr val="tx1">
                    <a:lumMod val="85000"/>
                    <a:lumOff val="15000"/>
                  </a:schemeClr>
                </a:solidFill>
                <a:latin typeface="Arial" panose="020B0604020202020204" pitchFamily="34" charset="0"/>
                <a:ea typeface="微软雅黑" panose="020B0503020204020204" charset="-122"/>
              </a:defRPr>
            </a:lvl4pPr>
            <a:lvl5pPr marL="1371600" indent="0">
              <a:buNone/>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z="1050" strike="noStrike" noProof="1" dirty="0"/>
              <a:t>单击此处编辑母版文本样式</a:t>
            </a:r>
            <a:endParaRPr lang="zh-CN" altLang="en-US" strike="noStrike" noProof="1" dirty="0"/>
          </a:p>
          <a:p>
            <a:pPr lvl="1" fontAlgn="auto"/>
            <a:r>
              <a:rPr lang="zh-CN" altLang="en-US" sz="1050" strike="noStrike" noProof="1" dirty="0"/>
              <a:t>第二级</a:t>
            </a:r>
            <a:endParaRPr lang="zh-CN" altLang="en-US" strike="noStrike" noProof="1" dirty="0"/>
          </a:p>
          <a:p>
            <a:pPr lvl="2" fontAlgn="auto"/>
            <a:r>
              <a:rPr lang="zh-CN" altLang="en-US" sz="1050"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9" name="内容占位符 8"/>
          <p:cNvSpPr>
            <a:spLocks noGrp="1"/>
          </p:cNvSpPr>
          <p:nvPr>
            <p:ph sz="quarter" idx="14"/>
          </p:nvPr>
        </p:nvSpPr>
        <p:spPr>
          <a:xfrm>
            <a:off x="4681800" y="2025000"/>
            <a:ext cx="4025700" cy="2170800"/>
          </a:xfrm>
        </p:spPr>
        <p:txBody>
          <a:bodyPr>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vl2pPr marL="342900" indent="0">
              <a:buNone/>
              <a:defRPr baseline="0">
                <a:solidFill>
                  <a:schemeClr val="tx1">
                    <a:lumMod val="85000"/>
                    <a:lumOff val="15000"/>
                  </a:schemeClr>
                </a:solidFill>
                <a:latin typeface="Arial" panose="020B0604020202020204" pitchFamily="34" charset="0"/>
                <a:ea typeface="微软雅黑" panose="020B0503020204020204" charset="-122"/>
              </a:defRPr>
            </a:lvl2pPr>
            <a:lvl3pPr marL="685800" indent="0">
              <a:buNone/>
              <a:defRPr baseline="0">
                <a:solidFill>
                  <a:schemeClr val="tx1">
                    <a:lumMod val="85000"/>
                    <a:lumOff val="15000"/>
                  </a:schemeClr>
                </a:solidFill>
                <a:latin typeface="Arial" panose="020B0604020202020204" pitchFamily="34" charset="0"/>
                <a:ea typeface="微软雅黑" panose="020B0503020204020204" charset="-122"/>
              </a:defRPr>
            </a:lvl3pPr>
            <a:lvl4pPr marL="1028700" indent="0">
              <a:buNone/>
              <a:defRPr baseline="0">
                <a:solidFill>
                  <a:schemeClr val="tx1">
                    <a:lumMod val="85000"/>
                    <a:lumOff val="15000"/>
                  </a:schemeClr>
                </a:solidFill>
                <a:latin typeface="Arial" panose="020B0604020202020204" pitchFamily="34" charset="0"/>
                <a:ea typeface="微软雅黑" panose="020B0503020204020204" charset="-122"/>
              </a:defRPr>
            </a:lvl4pPr>
            <a:lvl5pPr marL="1371600" indent="0">
              <a:buNone/>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z="1050" strike="noStrike" noProof="1" dirty="0"/>
              <a:t>单击此处编辑母版文本样式</a:t>
            </a:r>
            <a:endParaRPr lang="zh-CN" altLang="en-US" strike="noStrike" noProof="1" dirty="0"/>
          </a:p>
          <a:p>
            <a:pPr lvl="1" fontAlgn="auto"/>
            <a:r>
              <a:rPr lang="zh-CN" altLang="en-US" sz="1050" strike="noStrike" noProof="1" dirty="0"/>
              <a:t>第二级</a:t>
            </a:r>
            <a:endParaRPr lang="zh-CN" altLang="en-US" strike="noStrike" noProof="1" dirty="0"/>
          </a:p>
          <a:p>
            <a:pPr lvl="2" fontAlgn="auto"/>
            <a:r>
              <a:rPr lang="zh-CN" altLang="en-US" sz="1050"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4914450"/>
            <a:ext cx="4006800" cy="585900"/>
          </a:xfrm>
        </p:spPr>
        <p:txBody>
          <a:bodyPr>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z="1050"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4910850"/>
            <a:ext cx="4025700" cy="585900"/>
          </a:xfrm>
        </p:spPr>
        <p:txBody>
          <a:bodyPr>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z="1050"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388"/>
            <a:ext cx="9144000" cy="3705225"/>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baseline="0" noProof="1">
              <a:latin typeface="Arial" panose="020B0604020202020204" pitchFamily="34" charset="0"/>
              <a:sym typeface="+mn-ea"/>
            </a:endParaRPr>
          </a:p>
        </p:txBody>
      </p:sp>
      <p:sp>
        <p:nvSpPr>
          <p:cNvPr id="2" name="标题 1"/>
          <p:cNvSpPr>
            <a:spLocks noGrp="1"/>
          </p:cNvSpPr>
          <p:nvPr>
            <p:ph type="title" hasCustomPrompt="1"/>
          </p:nvPr>
        </p:nvSpPr>
        <p:spPr>
          <a:xfrm>
            <a:off x="1142100" y="2277000"/>
            <a:ext cx="6858000" cy="1242000"/>
          </a:xfrm>
        </p:spPr>
        <p:txBody>
          <a:bodyPr anchor="b">
            <a:normAutofit/>
          </a:bodyPr>
          <a:lstStyle>
            <a:lvl1pPr marL="0" indent="0" algn="ctr">
              <a:buFont typeface="Arial" panose="020B0604020202020204" pitchFamily="34" charset="0"/>
              <a:buNone/>
              <a:defRPr sz="4500" baseline="0">
                <a:solidFill>
                  <a:schemeClr val="accent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4069800"/>
            <a:ext cx="6858000" cy="1242000"/>
          </a:xfrm>
        </p:spPr>
        <p:txBody>
          <a:bodyPr>
            <a:normAutofit/>
          </a:bodyPr>
          <a:lstStyle>
            <a:lvl1pPr marL="0" indent="0" algn="ctr">
              <a:buNone/>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z="1050"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lvl1pPr>
              <a:defRPr baseline="0">
                <a:latin typeface="Arial" panose="020B0604020202020204" pitchFamily="34" charset="0"/>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6" Type="http://schemas.openxmlformats.org/officeDocument/2006/relationships/theme" Target="../theme/theme2.xml"/><Relationship Id="rId25" Type="http://schemas.openxmlformats.org/officeDocument/2006/relationships/tags" Target="../tags/tag86.xml"/><Relationship Id="rId24" Type="http://schemas.openxmlformats.org/officeDocument/2006/relationships/tags" Target="../tags/tag85.xml"/><Relationship Id="rId23" Type="http://schemas.openxmlformats.org/officeDocument/2006/relationships/tags" Target="../tags/tag84.xml"/><Relationship Id="rId22" Type="http://schemas.openxmlformats.org/officeDocument/2006/relationships/tags" Target="../tags/tag83.xml"/><Relationship Id="rId21" Type="http://schemas.openxmlformats.org/officeDocument/2006/relationships/tags" Target="../tags/tag82.xml"/><Relationship Id="rId20" Type="http://schemas.openxmlformats.org/officeDocument/2006/relationships/tags" Target="../tags/tag81.xml"/><Relationship Id="rId2" Type="http://schemas.openxmlformats.org/officeDocument/2006/relationships/slideLayout" Target="../slideLayouts/slideLayout13.xml"/><Relationship Id="rId19" Type="http://schemas.openxmlformats.org/officeDocument/2006/relationships/image" Target="../media/image1.png"/><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alphaModFix amt="90000"/>
          </a:blip>
          <a:stretch>
            <a:fillRect/>
          </a:stretch>
        </a:blip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9">
            <a:alphaModFix amt="90000"/>
          </a:blip>
          <a:stretch>
            <a:fillRect/>
          </a:stretch>
        </a:blipFill>
        <a:effectLst/>
      </p:bgPr>
    </p:bg>
    <p:spTree>
      <p:nvGrpSpPr>
        <p:cNvPr id="1" name=""/>
        <p:cNvGrpSpPr/>
        <p:nvPr/>
      </p:nvGrpSpPr>
      <p:grpSpPr/>
      <p:sp>
        <p:nvSpPr>
          <p:cNvPr id="2050" name="标题占位符 1"/>
          <p:cNvSpPr>
            <a:spLocks noGrp="1"/>
          </p:cNvSpPr>
          <p:nvPr>
            <p:ph type="title"/>
            <p:custDataLst>
              <p:tags r:id="rId20"/>
            </p:custDataLst>
          </p:nvPr>
        </p:nvSpPr>
        <p:spPr>
          <a:xfrm>
            <a:off x="501650" y="1189038"/>
            <a:ext cx="8140700" cy="331787"/>
          </a:xfrm>
          <a:prstGeom prst="rect">
            <a:avLst/>
          </a:prstGeom>
          <a:noFill/>
          <a:ln w="9525">
            <a:noFill/>
          </a:ln>
        </p:spPr>
        <p:txBody>
          <a:bodyPr vert="horz" lIns="101600" tIns="38100" rIns="76200" bIns="38100" anchor="t" anchorCtr="0"/>
          <a:p>
            <a:pPr lvl="0"/>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501650" y="1571625"/>
            <a:ext cx="8140700" cy="4041775"/>
          </a:xfrm>
          <a:prstGeom prst="rect">
            <a:avLst/>
          </a:prstGeom>
        </p:spPr>
        <p:txBody>
          <a:bodyPr vert="horz" lIns="101600" tIns="0" rIns="82550" bIns="0" rtlCol="0">
            <a:normAutofit/>
          </a:bodyPr>
          <a:lstStyle/>
          <a:p>
            <a:pPr lvl="0" fontAlgn="auto"/>
            <a:r>
              <a:rPr lang="zh-CN" altLang="en-US" sz="1050" strike="noStrike" noProof="1" dirty="0"/>
              <a:t>单击此处编辑母版文本样式</a:t>
            </a:r>
            <a:endParaRPr lang="zh-CN" altLang="en-US" strike="noStrike" noProof="1" dirty="0"/>
          </a:p>
          <a:p>
            <a:pPr lvl="1" fontAlgn="auto"/>
            <a:r>
              <a:rPr lang="zh-CN" altLang="en-US" sz="1050" strike="noStrike" noProof="1" dirty="0"/>
              <a:t>第二级</a:t>
            </a:r>
            <a:endParaRPr lang="zh-CN" altLang="en-US" strike="noStrike" noProof="1" dirty="0"/>
          </a:p>
          <a:p>
            <a:pPr lvl="2" fontAlgn="auto"/>
            <a:r>
              <a:rPr lang="zh-CN" altLang="en-US" sz="1050" strike="noStrike" noProof="1" dirty="0"/>
              <a:t>第三级</a:t>
            </a:r>
            <a:endParaRPr lang="zh-CN" altLang="en-US" strike="noStrike" noProof="1" dirty="0"/>
          </a:p>
          <a:p>
            <a:pPr lvl="3" fontAlgn="auto"/>
            <a:r>
              <a:rPr lang="zh-CN" altLang="en-US" sz="1050" strike="noStrike" noProof="1" dirty="0"/>
              <a:t>第四级</a:t>
            </a:r>
            <a:endParaRPr lang="zh-CN" altLang="en-US" strike="noStrike" noProof="1" dirty="0"/>
          </a:p>
          <a:p>
            <a:pPr lvl="4" fontAlgn="auto"/>
            <a:r>
              <a:rPr lang="zh-CN" altLang="en-US" sz="1050" strike="noStrike" noProof="1" dirty="0"/>
              <a:t>第五级</a:t>
            </a:r>
            <a:endParaRPr lang="zh-CN" altLang="en-US" strike="noStrike" noProof="1" dirty="0"/>
          </a:p>
        </p:txBody>
      </p:sp>
      <p:sp>
        <p:nvSpPr>
          <p:cNvPr id="4" name="日期占位符 3"/>
          <p:cNvSpPr>
            <a:spLocks noGrp="1"/>
          </p:cNvSpPr>
          <p:nvPr>
            <p:ph type="dt" sz="half" idx="2"/>
            <p:custDataLst>
              <p:tags r:id="rId22"/>
            </p:custDataLst>
          </p:nvPr>
        </p:nvSpPr>
        <p:spPr>
          <a:xfrm>
            <a:off x="660400" y="561975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3"/>
            </p:custDataLst>
          </p:nvPr>
        </p:nvSpPr>
        <p:spPr>
          <a:xfrm>
            <a:off x="3087688" y="561975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4"/>
            </p:custDataLst>
          </p:nvPr>
        </p:nvSpPr>
        <p:spPr>
          <a:xfrm>
            <a:off x="6457950" y="561975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5"/>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a:solidFill>
            <a:schemeClr val="accent1"/>
          </a:solidFill>
          <a:uFillTx/>
          <a:latin typeface="微软雅黑" panose="020B0503020204020204" charset="-122"/>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150" normalizeH="0" baseline="0">
          <a:solidFill>
            <a:schemeClr val="tx1"/>
          </a:solidFill>
          <a:uFillTx/>
          <a:latin typeface="微软雅黑" panose="020B0503020204020204" charset="-122"/>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05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2.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4.png"/><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6.pn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9.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90000"/>
          </a:blip>
          <a:stretch>
            <a:fillRect/>
          </a:stretch>
        </a:blipFill>
        <a:effectLst/>
      </p:bgPr>
    </p:bg>
    <p:spTree>
      <p:nvGrpSpPr>
        <p:cNvPr id="1" name=""/>
        <p:cNvGrpSpPr/>
        <p:nvPr/>
      </p:nvGrpSpPr>
      <p:grpSpPr/>
      <p:pic>
        <p:nvPicPr>
          <p:cNvPr id="21506" name="图片 1" descr="区人民医院"/>
          <p:cNvPicPr>
            <a:picLocks noChangeAspect="1"/>
          </p:cNvPicPr>
          <p:nvPr/>
        </p:nvPicPr>
        <p:blipFill>
          <a:blip r:embed="rId1"/>
          <a:stretch>
            <a:fillRect/>
          </a:stretch>
        </p:blipFill>
        <p:spPr>
          <a:xfrm>
            <a:off x="1588" y="-26987"/>
            <a:ext cx="9142412" cy="7150100"/>
          </a:xfrm>
          <a:prstGeom prst="rect">
            <a:avLst/>
          </a:prstGeom>
          <a:noFill/>
          <a:ln w="9525">
            <a:noFill/>
          </a:ln>
        </p:spPr>
      </p:pic>
      <p:sp>
        <p:nvSpPr>
          <p:cNvPr id="11" name="标题 10"/>
          <p:cNvSpPr>
            <a:spLocks noGrp="1"/>
          </p:cNvSpPr>
          <p:nvPr>
            <p:ph type="ctrTitle" hasCustomPrompt="1"/>
            <p:custDataLst>
              <p:tags r:id="rId2"/>
            </p:custDataLst>
          </p:nvPr>
        </p:nvSpPr>
        <p:spPr>
          <a:xfrm>
            <a:off x="2574925" y="188595"/>
            <a:ext cx="5406390" cy="954405"/>
          </a:xfrm>
        </p:spPr>
        <p:txBody>
          <a:bodyPr lIns="90000" tIns="46800" rIns="90000" bIns="46800" anchor="b" anchorCtr="1">
            <a:normAutofit/>
          </a:bodyPr>
          <a:p>
            <a:pPr marL="0" marR="0" indent="0" algn="ctr" defTabSz="685800" rtl="0" eaLnBrk="1" fontAlgn="auto" latinLnBrk="0" hangingPunct="1">
              <a:lnSpc>
                <a:spcPct val="100000"/>
              </a:lnSpc>
              <a:spcBef>
                <a:spcPts val="0"/>
              </a:spcBef>
              <a:spcAft>
                <a:spcPts val="0"/>
              </a:spcAft>
              <a:buClrTx/>
              <a:buSzTx/>
              <a:buFontTx/>
              <a:buNone/>
            </a:pPr>
            <a:r>
              <a:rPr kumimoji="0" lang="zh-CN" sz="4100" b="1" i="0" u="none" strike="noStrike" kern="1200" cap="none" spc="600" normalizeH="0" baseline="0" noProof="1">
                <a:solidFill>
                  <a:schemeClr val="accent4">
                    <a:lumMod val="50000"/>
                  </a:schemeClr>
                </a:solidFill>
                <a:uFillTx/>
                <a:latin typeface="Arial" panose="020B0604020202020204" pitchFamily="34" charset="0"/>
                <a:ea typeface="汉仪旗黑-85S" pitchFamily="18" charset="-122"/>
                <a:cs typeface="+mj-cs"/>
              </a:rPr>
              <a:t>住院待产包指导</a:t>
            </a:r>
            <a:endParaRPr kumimoji="0" lang="zh-CN" sz="4100" b="1" i="0" u="none" strike="noStrike" kern="1200" cap="none" spc="600" normalizeH="0" baseline="0" noProof="1">
              <a:solidFill>
                <a:schemeClr val="accent4">
                  <a:lumMod val="50000"/>
                </a:schemeClr>
              </a:solidFill>
              <a:uFillTx/>
              <a:latin typeface="Arial" panose="020B0604020202020204" pitchFamily="34" charset="0"/>
              <a:ea typeface="汉仪旗黑-85S" pitchFamily="18" charset="-122"/>
              <a:cs typeface="+mj-cs"/>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1"/>
          <p:cNvSpPr txBox="1"/>
          <p:nvPr/>
        </p:nvSpPr>
        <p:spPr>
          <a:xfrm>
            <a:off x="1044575" y="1557338"/>
            <a:ext cx="6645275" cy="3784600"/>
          </a:xfrm>
          <a:prstGeom prst="rect">
            <a:avLst/>
          </a:prstGeom>
          <a:noFill/>
          <a:ln w="9525">
            <a:noFill/>
          </a:ln>
        </p:spPr>
        <p:txBody>
          <a:bodyPr wrap="square" anchor="t" anchorCtr="0">
            <a:spAutoFit/>
          </a:bodyPr>
          <a:p>
            <a:r>
              <a:rPr lang="en-US" altLang="zh-CN" sz="2400">
                <a:latin typeface="楷体" panose="02010609060101010101" charset="-122"/>
                <a:ea typeface="楷体" panose="02010609060101010101" charset="-122"/>
              </a:rPr>
              <a:t>    </a:t>
            </a:r>
            <a:r>
              <a:rPr lang="zh-CN" altLang="en-US" sz="2400">
                <a:latin typeface="楷体" panose="02010609060101010101" charset="-122"/>
                <a:ea typeface="楷体" panose="02010609060101010101" charset="-122"/>
              </a:rPr>
              <a:t>希望各位孕妈妈在我们医院产检及住院过程中遇有不足之处及时提出宝贵的意见或建议，我们将会共同不断改进，在母婴道路上为大家保驾护航、提供更优质的服务！祝愿我们所有的孕妈妈孕育顺利，一路绿灯！</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    涉及医生或者医院的意见或建议的可以拨打我院产科主任电话；关于护理的意见或者建议可以拨打产科护士长电话。</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时间：周一至周日</a:t>
            </a:r>
            <a:r>
              <a:rPr lang="en-US" altLang="zh-CN" sz="2400">
                <a:latin typeface="楷体" panose="02010609060101010101" charset="-122"/>
                <a:ea typeface="楷体" panose="02010609060101010101" charset="-122"/>
              </a:rPr>
              <a:t> </a:t>
            </a:r>
            <a:r>
              <a:rPr lang="zh-CN" altLang="en-US" sz="2400">
                <a:latin typeface="楷体" panose="02010609060101010101" charset="-122"/>
                <a:ea typeface="楷体" panose="02010609060101010101" charset="-122"/>
              </a:rPr>
              <a:t>（</a:t>
            </a:r>
            <a:r>
              <a:rPr lang="en-US" altLang="zh-CN" sz="2400">
                <a:latin typeface="楷体" panose="02010609060101010101" charset="-122"/>
                <a:ea typeface="楷体" panose="02010609060101010101" charset="-122"/>
              </a:rPr>
              <a:t>08:00~12:00,14:00~17:30</a:t>
            </a:r>
            <a:r>
              <a:rPr lang="zh-CN" altLang="en-US" sz="2400">
                <a:latin typeface="楷体" panose="02010609060101010101" charset="-122"/>
                <a:ea typeface="楷体" panose="02010609060101010101" charset="-122"/>
              </a:rPr>
              <a:t>）</a:t>
            </a:r>
            <a:endParaRPr lang="zh-CN" altLang="en-US" sz="2400">
              <a:latin typeface="楷体" panose="02010609060101010101" charset="-122"/>
              <a:ea typeface="楷体" panose="02010609060101010101"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文本框 1"/>
          <p:cNvSpPr txBox="1"/>
          <p:nvPr/>
        </p:nvSpPr>
        <p:spPr>
          <a:xfrm>
            <a:off x="1297940" y="1830705"/>
            <a:ext cx="6548755" cy="2676525"/>
          </a:xfrm>
          <a:prstGeom prst="rect">
            <a:avLst/>
          </a:prstGeom>
          <a:noFill/>
          <a:ln w="9525">
            <a:noFill/>
          </a:ln>
        </p:spPr>
        <p:txBody>
          <a:bodyPr wrap="square" anchor="t" anchorCtr="0">
            <a:spAutoFit/>
          </a:bodyPr>
          <a:p>
            <a:r>
              <a:rPr lang="zh-CN" altLang="en-US" sz="2400">
                <a:latin typeface="楷体" panose="02010609060101010101" charset="-122"/>
                <a:ea typeface="楷体" panose="02010609060101010101" charset="-122"/>
              </a:rPr>
              <a:t>产科科主任：熊主任18076239076</a:t>
            </a:r>
            <a:endParaRPr lang="zh-CN" altLang="en-US" sz="2400">
              <a:latin typeface="楷体" panose="02010609060101010101" charset="-122"/>
              <a:ea typeface="楷体" panose="02010609060101010101" charset="-122"/>
            </a:endParaRPr>
          </a:p>
          <a:p>
            <a:pPr algn="l">
              <a:buClrTx/>
              <a:buSzTx/>
              <a:buNone/>
            </a:pPr>
            <a:r>
              <a:rPr lang="zh-CN" altLang="en-US" sz="2400">
                <a:latin typeface="楷体" panose="02010609060101010101" charset="-122"/>
                <a:ea typeface="楷体" panose="02010609060101010101" charset="-122"/>
              </a:rPr>
              <a:t>产科副主任：王主任</a:t>
            </a:r>
            <a:r>
              <a:rPr lang="en-US" altLang="zh-CN" sz="2400">
                <a:latin typeface="楷体" panose="02010609060101010101" charset="-122"/>
                <a:ea typeface="楷体" panose="02010609060101010101" charset="-122"/>
              </a:rPr>
              <a:t>18275412771</a:t>
            </a:r>
            <a:endParaRPr lang="zh-CN" altLang="en-US" sz="2400">
              <a:latin typeface="楷体" panose="02010609060101010101" charset="-122"/>
              <a:ea typeface="楷体" panose="02010609060101010101" charset="-122"/>
            </a:endParaRPr>
          </a:p>
          <a:p>
            <a:pPr algn="l">
              <a:buClrTx/>
              <a:buSzTx/>
              <a:buNone/>
            </a:pPr>
            <a:r>
              <a:rPr lang="zh-CN" altLang="en-US" sz="2400">
                <a:latin typeface="楷体" panose="02010609060101010101" charset="-122"/>
                <a:ea typeface="楷体" panose="02010609060101010101" charset="-122"/>
              </a:rPr>
              <a:t>病房护士长：苟护士长15329528892</a:t>
            </a:r>
            <a:endParaRPr lang="zh-CN" altLang="en-US" sz="2400">
              <a:latin typeface="楷体" panose="02010609060101010101" charset="-122"/>
              <a:ea typeface="楷体" panose="02010609060101010101" charset="-122"/>
            </a:endParaRPr>
          </a:p>
          <a:p>
            <a:pPr algn="l">
              <a:buClrTx/>
              <a:buSzTx/>
              <a:buNone/>
            </a:pPr>
            <a:r>
              <a:rPr lang="zh-CN" altLang="en-US" sz="2400">
                <a:latin typeface="楷体" panose="02010609060101010101" charset="-122"/>
                <a:ea typeface="楷体" panose="02010609060101010101" charset="-122"/>
              </a:rPr>
              <a:t>产房护士长：胡护士长</a:t>
            </a:r>
            <a:r>
              <a:rPr lang="en-US" altLang="zh-CN" sz="2400">
                <a:latin typeface="楷体" panose="02010609060101010101" charset="-122"/>
                <a:ea typeface="楷体" panose="02010609060101010101" charset="-122"/>
              </a:rPr>
              <a:t>15085433446</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产科咨询热线：（产前）</a:t>
            </a:r>
            <a:r>
              <a:rPr lang="en-US" altLang="zh-CN" sz="2400">
                <a:latin typeface="Arial" panose="020B0604020202020204" pitchFamily="34" charset="0"/>
                <a:ea typeface="楷体" panose="02010609060101010101" charset="-122"/>
              </a:rPr>
              <a:t>0851-27225079</a:t>
            </a:r>
            <a:endParaRPr lang="en-US" altLang="zh-CN"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               (</a:t>
            </a:r>
            <a:r>
              <a:rPr lang="zh-CN" altLang="en-US" sz="2400">
                <a:latin typeface="楷体" panose="02010609060101010101" charset="-122"/>
                <a:ea typeface="楷体" panose="02010609060101010101" charset="-122"/>
              </a:rPr>
              <a:t>产后</a:t>
            </a:r>
            <a:r>
              <a:rPr lang="en-US" altLang="zh-CN" sz="2400">
                <a:latin typeface="楷体" panose="02010609060101010101" charset="-122"/>
                <a:ea typeface="楷体" panose="02010609060101010101" charset="-122"/>
              </a:rPr>
              <a:t>) </a:t>
            </a:r>
            <a:r>
              <a:rPr lang="en-US" altLang="zh-CN" sz="2400">
                <a:latin typeface="Arial" panose="020B0604020202020204" pitchFamily="34" charset="0"/>
                <a:ea typeface="楷体" panose="02010609060101010101" charset="-122"/>
              </a:rPr>
              <a:t>0851-27252746</a:t>
            </a:r>
            <a:endParaRPr lang="en-US" altLang="zh-CN" sz="2400">
              <a:latin typeface="楷体" panose="02010609060101010101" charset="-122"/>
              <a:ea typeface="楷体" panose="02010609060101010101" charset="-122"/>
            </a:endParaRPr>
          </a:p>
        </p:txBody>
      </p:sp>
      <p:sp>
        <p:nvSpPr>
          <p:cNvPr id="2" name="文本框 1"/>
          <p:cNvSpPr txBox="1"/>
          <p:nvPr/>
        </p:nvSpPr>
        <p:spPr>
          <a:xfrm>
            <a:off x="4283075" y="453390"/>
            <a:ext cx="2614295" cy="645160"/>
          </a:xfrm>
          <a:prstGeom prst="rect">
            <a:avLst/>
          </a:prstGeom>
          <a:noFill/>
        </p:spPr>
        <p:txBody>
          <a:bodyPr wrap="square" rtlCol="0">
            <a:spAutoFit/>
          </a:bodyPr>
          <a:p>
            <a:r>
              <a:rPr lang="zh-CN" altLang="en-US" sz="3600">
                <a:latin typeface="楷体" panose="02010609060101010101" charset="-122"/>
                <a:ea typeface="楷体" panose="02010609060101010101" charset="-122"/>
              </a:rPr>
              <a:t>咨询电话</a:t>
            </a:r>
            <a:endParaRPr lang="zh-CN" altLang="en-US" sz="3600">
              <a:latin typeface="楷体" panose="02010609060101010101" charset="-122"/>
              <a:ea typeface="楷体"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文本框 1"/>
          <p:cNvSpPr txBox="1"/>
          <p:nvPr/>
        </p:nvSpPr>
        <p:spPr>
          <a:xfrm>
            <a:off x="878523" y="2274888"/>
            <a:ext cx="6896100" cy="2676525"/>
          </a:xfrm>
          <a:prstGeom prst="rect">
            <a:avLst/>
          </a:prstGeom>
          <a:noFill/>
          <a:ln w="9525">
            <a:noFill/>
          </a:ln>
        </p:spPr>
        <p:txBody>
          <a:bodyPr wrap="square" anchor="t" anchorCtr="0">
            <a:spAutoFit/>
          </a:bodyPr>
          <a:p>
            <a:r>
              <a:rPr lang="en-US" altLang="zh-CN" sz="2400">
                <a:latin typeface="楷体" panose="02010609060101010101" charset="-122"/>
                <a:ea typeface="楷体" panose="02010609060101010101" charset="-122"/>
              </a:rPr>
              <a:t>    </a:t>
            </a:r>
            <a:r>
              <a:rPr lang="zh-CN" altLang="en-US" sz="2400">
                <a:latin typeface="楷体" panose="02010609060101010101" charset="-122"/>
                <a:ea typeface="楷体" panose="02010609060101010101" charset="-122"/>
              </a:rPr>
              <a:t>遵义市播州区人民医院是危重孕产妇急救中心，是爱婴医院，实行无痛分娩、导乐分娩、陪伴分娩、</a:t>
            </a:r>
            <a:r>
              <a:rPr lang="zh-CN" altLang="en-US" sz="2400">
                <a:latin typeface="楷体" panose="02010609060101010101" charset="-122"/>
                <a:ea typeface="楷体" panose="02010609060101010101" charset="-122"/>
                <a:sym typeface="+mn-ea"/>
              </a:rPr>
              <a:t>提倡母乳喂养，</a:t>
            </a:r>
            <a:r>
              <a:rPr lang="zh-CN" altLang="en-US" sz="2400">
                <a:latin typeface="楷体" panose="02010609060101010101" charset="-122"/>
                <a:ea typeface="楷体" panose="02010609060101010101" charset="-122"/>
              </a:rPr>
              <a:t>产后实行早接触、早吸吮、早开奶。以上物品准备仅供参考，购物需根据需求适当选择准备。</a:t>
            </a:r>
            <a:endParaRPr lang="zh-CN" altLang="en-US" sz="2400">
              <a:latin typeface="楷体" panose="02010609060101010101" charset="-122"/>
              <a:ea typeface="楷体" panose="02010609060101010101" charset="-122"/>
            </a:endParaRPr>
          </a:p>
          <a:p>
            <a:pPr algn="l">
              <a:buClrTx/>
              <a:buSzTx/>
              <a:buNone/>
            </a:pPr>
            <a:endParaRPr lang="zh-CN" altLang="en-US" sz="2400">
              <a:latin typeface="楷体" panose="02010609060101010101" charset="-122"/>
              <a:ea typeface="楷体" panose="02010609060101010101" charset="-122"/>
            </a:endParaRPr>
          </a:p>
          <a:p>
            <a:pPr algn="l">
              <a:buClrTx/>
              <a:buSzTx/>
              <a:buNone/>
            </a:pPr>
            <a:endParaRPr lang="en-US" altLang="zh-CN" sz="2400">
              <a:latin typeface="楷体" panose="02010609060101010101" charset="-122"/>
              <a:ea typeface="楷体" panose="02010609060101010101"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69" name="图片 1"/>
          <p:cNvPicPr>
            <a:picLocks noChangeAspect="1"/>
          </p:cNvPicPr>
          <p:nvPr/>
        </p:nvPicPr>
        <p:blipFill>
          <a:blip r:embed="rId1"/>
          <a:stretch>
            <a:fillRect/>
          </a:stretch>
        </p:blipFill>
        <p:spPr>
          <a:xfrm>
            <a:off x="312738" y="1341438"/>
            <a:ext cx="8624887" cy="5291137"/>
          </a:xfrm>
          <a:prstGeom prst="rect">
            <a:avLst/>
          </a:prstGeom>
          <a:noFill/>
          <a:ln w="9525">
            <a:noFill/>
          </a:ln>
        </p:spPr>
      </p:pic>
      <p:sp>
        <p:nvSpPr>
          <p:cNvPr id="3" name="文本框 2"/>
          <p:cNvSpPr txBox="1"/>
          <p:nvPr/>
        </p:nvSpPr>
        <p:spPr>
          <a:xfrm>
            <a:off x="4471988" y="470218"/>
            <a:ext cx="3111500" cy="645160"/>
          </a:xfrm>
          <a:prstGeom prst="rect">
            <a:avLst/>
          </a:prstGeom>
          <a:noFill/>
        </p:spPr>
        <p:txBody>
          <a:bodyPr wrap="square" rtlCol="0">
            <a:spAutoFit/>
          </a:bodyPr>
          <a:p>
            <a:r>
              <a:rPr lang="zh-CN" altLang="en-US" sz="3600" b="1" noProof="1">
                <a:solidFill>
                  <a:schemeClr val="accent5">
                    <a:lumMod val="50000"/>
                  </a:schemeClr>
                </a:solidFill>
                <a:latin typeface="楷体" panose="02010609060101010101" charset="-122"/>
                <a:ea typeface="楷体" panose="02010609060101010101" charset="-122"/>
                <a:cs typeface="楷体" panose="02010609060101010101" charset="-122"/>
              </a:rPr>
              <a:t>产</a:t>
            </a:r>
            <a:r>
              <a:rPr lang="en-US" altLang="zh-CN" sz="3600" b="1" noProof="1">
                <a:solidFill>
                  <a:schemeClr val="accent5">
                    <a:lumMod val="50000"/>
                  </a:schemeClr>
                </a:solidFill>
                <a:latin typeface="楷体" panose="02010609060101010101" charset="-122"/>
                <a:ea typeface="楷体" panose="02010609060101010101" charset="-122"/>
                <a:cs typeface="楷体" panose="02010609060101010101" charset="-122"/>
              </a:rPr>
              <a:t> </a:t>
            </a:r>
            <a:r>
              <a:rPr lang="zh-CN" altLang="en-US" sz="3600" b="1" noProof="1">
                <a:solidFill>
                  <a:schemeClr val="accent5">
                    <a:lumMod val="50000"/>
                  </a:schemeClr>
                </a:solidFill>
                <a:latin typeface="楷体" panose="02010609060101010101" charset="-122"/>
                <a:ea typeface="楷体" panose="02010609060101010101" charset="-122"/>
                <a:cs typeface="楷体" panose="02010609060101010101" charset="-122"/>
              </a:rPr>
              <a:t>科</a:t>
            </a:r>
            <a:r>
              <a:rPr lang="en-US" altLang="zh-CN" sz="3600" b="1" noProof="1">
                <a:solidFill>
                  <a:schemeClr val="accent5">
                    <a:lumMod val="50000"/>
                  </a:schemeClr>
                </a:solidFill>
                <a:latin typeface="楷体" panose="02010609060101010101" charset="-122"/>
                <a:ea typeface="楷体" panose="02010609060101010101" charset="-122"/>
                <a:cs typeface="楷体" panose="02010609060101010101" charset="-122"/>
              </a:rPr>
              <a:t> </a:t>
            </a:r>
            <a:r>
              <a:rPr lang="zh-CN" altLang="en-US" sz="3600" b="1" noProof="1">
                <a:solidFill>
                  <a:schemeClr val="accent5">
                    <a:lumMod val="50000"/>
                  </a:schemeClr>
                </a:solidFill>
                <a:latin typeface="楷体" panose="02010609060101010101" charset="-122"/>
                <a:ea typeface="楷体" panose="02010609060101010101" charset="-122"/>
                <a:cs typeface="楷体" panose="02010609060101010101" charset="-122"/>
              </a:rPr>
              <a:t>团</a:t>
            </a:r>
            <a:r>
              <a:rPr lang="en-US" altLang="zh-CN" sz="3600" b="1" noProof="1">
                <a:solidFill>
                  <a:schemeClr val="accent5">
                    <a:lumMod val="50000"/>
                  </a:schemeClr>
                </a:solidFill>
                <a:latin typeface="楷体" panose="02010609060101010101" charset="-122"/>
                <a:ea typeface="楷体" panose="02010609060101010101" charset="-122"/>
                <a:cs typeface="楷体" panose="02010609060101010101" charset="-122"/>
              </a:rPr>
              <a:t> </a:t>
            </a:r>
            <a:r>
              <a:rPr lang="zh-CN" altLang="en-US" sz="3600" b="1" noProof="1">
                <a:solidFill>
                  <a:schemeClr val="accent5">
                    <a:lumMod val="50000"/>
                  </a:schemeClr>
                </a:solidFill>
                <a:latin typeface="楷体" panose="02010609060101010101" charset="-122"/>
                <a:ea typeface="楷体" panose="02010609060101010101" charset="-122"/>
                <a:cs typeface="楷体" panose="02010609060101010101" charset="-122"/>
              </a:rPr>
              <a:t>队</a:t>
            </a:r>
            <a:endParaRPr lang="zh-CN" altLang="en-US" sz="3600" b="1" noProof="1">
              <a:solidFill>
                <a:schemeClr val="accent5">
                  <a:lumMod val="50000"/>
                </a:schemeClr>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7" name="图片 2"/>
          <p:cNvPicPr>
            <a:picLocks noChangeAspect="1"/>
          </p:cNvPicPr>
          <p:nvPr/>
        </p:nvPicPr>
        <p:blipFill>
          <a:blip r:embed="rId1"/>
          <a:stretch>
            <a:fillRect/>
          </a:stretch>
        </p:blipFill>
        <p:spPr>
          <a:xfrm>
            <a:off x="323850" y="1333500"/>
            <a:ext cx="8461375" cy="5180013"/>
          </a:xfrm>
          <a:prstGeom prst="rect">
            <a:avLst/>
          </a:prstGeom>
          <a:noFill/>
          <a:ln w="9525">
            <a:noFill/>
          </a:ln>
        </p:spPr>
      </p:pic>
      <p:sp>
        <p:nvSpPr>
          <p:cNvPr id="4" name="文本框 3"/>
          <p:cNvSpPr txBox="1"/>
          <p:nvPr/>
        </p:nvSpPr>
        <p:spPr>
          <a:xfrm>
            <a:off x="4277043" y="542925"/>
            <a:ext cx="3368675" cy="645160"/>
          </a:xfrm>
          <a:prstGeom prst="rect">
            <a:avLst/>
          </a:prstGeom>
          <a:noFill/>
        </p:spPr>
        <p:txBody>
          <a:bodyPr wrap="square" rtlCol="0">
            <a:spAutoFit/>
          </a:bodyPr>
          <a:p>
            <a:pPr algn="ctr"/>
            <a:r>
              <a:rPr lang="zh-CN" altLang="en-US" sz="3600" b="1" noProof="1">
                <a:solidFill>
                  <a:schemeClr val="accent4">
                    <a:lumMod val="75000"/>
                  </a:schemeClr>
                </a:solidFill>
                <a:latin typeface="楷体" panose="02010609060101010101" charset="-122"/>
                <a:ea typeface="楷体" panose="02010609060101010101" charset="-122"/>
                <a:cs typeface="楷体" panose="02010609060101010101" charset="-122"/>
              </a:rPr>
              <a:t>医</a:t>
            </a:r>
            <a:r>
              <a:rPr lang="en-US" altLang="zh-CN" sz="3600" b="1" noProof="1">
                <a:solidFill>
                  <a:schemeClr val="accent4">
                    <a:lumMod val="75000"/>
                  </a:schemeClr>
                </a:solidFill>
                <a:latin typeface="楷体" panose="02010609060101010101" charset="-122"/>
                <a:ea typeface="楷体" panose="02010609060101010101" charset="-122"/>
                <a:cs typeface="楷体" panose="02010609060101010101" charset="-122"/>
              </a:rPr>
              <a:t> </a:t>
            </a:r>
            <a:r>
              <a:rPr lang="zh-CN" altLang="en-US" sz="3600" b="1" noProof="1">
                <a:solidFill>
                  <a:schemeClr val="accent4">
                    <a:lumMod val="75000"/>
                  </a:schemeClr>
                </a:solidFill>
                <a:latin typeface="楷体" panose="02010609060101010101" charset="-122"/>
                <a:ea typeface="楷体" panose="02010609060101010101" charset="-122"/>
                <a:cs typeface="楷体" panose="02010609060101010101" charset="-122"/>
              </a:rPr>
              <a:t>师</a:t>
            </a:r>
            <a:r>
              <a:rPr lang="en-US" altLang="zh-CN" sz="3600" b="1" noProof="1">
                <a:solidFill>
                  <a:schemeClr val="accent4">
                    <a:lumMod val="75000"/>
                  </a:schemeClr>
                </a:solidFill>
                <a:latin typeface="楷体" panose="02010609060101010101" charset="-122"/>
                <a:ea typeface="楷体" panose="02010609060101010101" charset="-122"/>
                <a:cs typeface="楷体" panose="02010609060101010101" charset="-122"/>
              </a:rPr>
              <a:t> </a:t>
            </a:r>
            <a:r>
              <a:rPr lang="zh-CN" altLang="en-US" sz="3600" b="1" noProof="1">
                <a:solidFill>
                  <a:schemeClr val="accent4">
                    <a:lumMod val="75000"/>
                  </a:schemeClr>
                </a:solidFill>
                <a:latin typeface="楷体" panose="02010609060101010101" charset="-122"/>
                <a:ea typeface="楷体" panose="02010609060101010101" charset="-122"/>
                <a:cs typeface="楷体" panose="02010609060101010101" charset="-122"/>
              </a:rPr>
              <a:t>团</a:t>
            </a:r>
            <a:r>
              <a:rPr lang="en-US" altLang="zh-CN" sz="3600" b="1" noProof="1">
                <a:solidFill>
                  <a:schemeClr val="accent4">
                    <a:lumMod val="75000"/>
                  </a:schemeClr>
                </a:solidFill>
                <a:latin typeface="楷体" panose="02010609060101010101" charset="-122"/>
                <a:ea typeface="楷体" panose="02010609060101010101" charset="-122"/>
                <a:cs typeface="楷体" panose="02010609060101010101" charset="-122"/>
              </a:rPr>
              <a:t> </a:t>
            </a:r>
            <a:r>
              <a:rPr lang="zh-CN" altLang="en-US" sz="3600" b="1" noProof="1">
                <a:solidFill>
                  <a:schemeClr val="accent4">
                    <a:lumMod val="75000"/>
                  </a:schemeClr>
                </a:solidFill>
                <a:latin typeface="楷体" panose="02010609060101010101" charset="-122"/>
                <a:ea typeface="楷体" panose="02010609060101010101" charset="-122"/>
                <a:cs typeface="楷体" panose="02010609060101010101" charset="-122"/>
              </a:rPr>
              <a:t>队</a:t>
            </a:r>
            <a:endParaRPr lang="zh-CN" altLang="en-US" sz="3600" b="1" noProof="1">
              <a:solidFill>
                <a:schemeClr val="accent4">
                  <a:lumMod val="75000"/>
                </a:schemeClr>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287838" y="434340"/>
            <a:ext cx="3368675" cy="645160"/>
          </a:xfrm>
          <a:prstGeom prst="rect">
            <a:avLst/>
          </a:prstGeom>
          <a:noFill/>
        </p:spPr>
        <p:txBody>
          <a:bodyPr wrap="square" rtlCol="0">
            <a:spAutoFit/>
          </a:bodyPr>
          <a:p>
            <a:pPr algn="ctr"/>
            <a:r>
              <a:rPr lang="zh-CN" altLang="en-US" sz="3600" b="1" noProof="1">
                <a:solidFill>
                  <a:schemeClr val="accent4">
                    <a:lumMod val="75000"/>
                  </a:schemeClr>
                </a:solidFill>
                <a:latin typeface="楷体" panose="02010609060101010101" charset="-122"/>
                <a:ea typeface="楷体" panose="02010609060101010101" charset="-122"/>
                <a:cs typeface="楷体" panose="02010609060101010101" charset="-122"/>
              </a:rPr>
              <a:t>护</a:t>
            </a:r>
            <a:r>
              <a:rPr lang="en-US" altLang="zh-CN" sz="3600" b="1" noProof="1">
                <a:solidFill>
                  <a:schemeClr val="accent4">
                    <a:lumMod val="75000"/>
                  </a:schemeClr>
                </a:solidFill>
                <a:latin typeface="楷体" panose="02010609060101010101" charset="-122"/>
                <a:ea typeface="楷体" panose="02010609060101010101" charset="-122"/>
                <a:cs typeface="楷体" panose="02010609060101010101" charset="-122"/>
              </a:rPr>
              <a:t> </a:t>
            </a:r>
            <a:r>
              <a:rPr lang="zh-CN" altLang="en-US" sz="3600" b="1" noProof="1">
                <a:solidFill>
                  <a:schemeClr val="accent4">
                    <a:lumMod val="75000"/>
                  </a:schemeClr>
                </a:solidFill>
                <a:latin typeface="楷体" panose="02010609060101010101" charset="-122"/>
                <a:ea typeface="楷体" panose="02010609060101010101" charset="-122"/>
                <a:cs typeface="楷体" panose="02010609060101010101" charset="-122"/>
              </a:rPr>
              <a:t>理</a:t>
            </a:r>
            <a:r>
              <a:rPr lang="en-US" altLang="zh-CN" sz="3600" b="1" noProof="1">
                <a:solidFill>
                  <a:schemeClr val="accent4">
                    <a:lumMod val="75000"/>
                  </a:schemeClr>
                </a:solidFill>
                <a:latin typeface="楷体" panose="02010609060101010101" charset="-122"/>
                <a:ea typeface="楷体" panose="02010609060101010101" charset="-122"/>
                <a:cs typeface="楷体" panose="02010609060101010101" charset="-122"/>
              </a:rPr>
              <a:t> </a:t>
            </a:r>
            <a:r>
              <a:rPr lang="zh-CN" altLang="en-US" sz="3600" b="1" noProof="1">
                <a:solidFill>
                  <a:schemeClr val="accent4">
                    <a:lumMod val="75000"/>
                  </a:schemeClr>
                </a:solidFill>
                <a:latin typeface="楷体" panose="02010609060101010101" charset="-122"/>
                <a:ea typeface="楷体" panose="02010609060101010101" charset="-122"/>
                <a:cs typeface="楷体" panose="02010609060101010101" charset="-122"/>
              </a:rPr>
              <a:t>团</a:t>
            </a:r>
            <a:r>
              <a:rPr lang="en-US" altLang="zh-CN" sz="3600" b="1" noProof="1">
                <a:solidFill>
                  <a:schemeClr val="accent4">
                    <a:lumMod val="75000"/>
                  </a:schemeClr>
                </a:solidFill>
                <a:latin typeface="楷体" panose="02010609060101010101" charset="-122"/>
                <a:ea typeface="楷体" panose="02010609060101010101" charset="-122"/>
                <a:cs typeface="楷体" panose="02010609060101010101" charset="-122"/>
              </a:rPr>
              <a:t> </a:t>
            </a:r>
            <a:r>
              <a:rPr lang="zh-CN" altLang="en-US" sz="3600" b="1" noProof="1">
                <a:solidFill>
                  <a:schemeClr val="accent4">
                    <a:lumMod val="75000"/>
                  </a:schemeClr>
                </a:solidFill>
                <a:latin typeface="楷体" panose="02010609060101010101" charset="-122"/>
                <a:ea typeface="楷体" panose="02010609060101010101" charset="-122"/>
                <a:cs typeface="楷体" panose="02010609060101010101" charset="-122"/>
              </a:rPr>
              <a:t>队</a:t>
            </a:r>
            <a:endParaRPr lang="zh-CN" altLang="en-US" sz="3600" b="1" noProof="1">
              <a:solidFill>
                <a:schemeClr val="accent4">
                  <a:lumMod val="75000"/>
                </a:schemeClr>
              </a:solidFill>
              <a:latin typeface="楷体" panose="02010609060101010101" charset="-122"/>
              <a:ea typeface="楷体" panose="02010609060101010101" charset="-122"/>
              <a:cs typeface="楷体" panose="02010609060101010101" charset="-122"/>
            </a:endParaRPr>
          </a:p>
        </p:txBody>
      </p:sp>
      <p:pic>
        <p:nvPicPr>
          <p:cNvPr id="35842" name="图片 2"/>
          <p:cNvPicPr>
            <a:picLocks noChangeAspect="1"/>
          </p:cNvPicPr>
          <p:nvPr/>
        </p:nvPicPr>
        <p:blipFill>
          <a:blip r:embed="rId1"/>
          <a:stretch>
            <a:fillRect/>
          </a:stretch>
        </p:blipFill>
        <p:spPr>
          <a:xfrm>
            <a:off x="90170" y="1396365"/>
            <a:ext cx="4710430" cy="4691380"/>
          </a:xfrm>
          <a:prstGeom prst="rect">
            <a:avLst/>
          </a:prstGeom>
          <a:noFill/>
          <a:ln w="9525">
            <a:noFill/>
          </a:ln>
        </p:spPr>
      </p:pic>
      <p:pic>
        <p:nvPicPr>
          <p:cNvPr id="2" name="图片 1"/>
          <p:cNvPicPr>
            <a:picLocks noChangeAspect="1"/>
          </p:cNvPicPr>
          <p:nvPr/>
        </p:nvPicPr>
        <p:blipFill>
          <a:blip r:embed="rId2"/>
          <a:stretch>
            <a:fillRect/>
          </a:stretch>
        </p:blipFill>
        <p:spPr>
          <a:xfrm>
            <a:off x="4800600" y="1396365"/>
            <a:ext cx="4105910" cy="46907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211638" y="260350"/>
            <a:ext cx="3368675" cy="646113"/>
          </a:xfrm>
          <a:prstGeom prst="rect">
            <a:avLst/>
          </a:prstGeom>
          <a:noFill/>
        </p:spPr>
        <p:txBody>
          <a:bodyPr wrap="square" rtlCol="0">
            <a:spAutoFit/>
          </a:bodyPr>
          <a:p>
            <a:pPr algn="ctr"/>
            <a:r>
              <a:rPr lang="zh-CN" altLang="en-US" sz="3600" b="1" noProof="1">
                <a:solidFill>
                  <a:schemeClr val="accent4">
                    <a:lumMod val="75000"/>
                  </a:schemeClr>
                </a:solidFill>
                <a:latin typeface="Arial" panose="020B0604020202020204" pitchFamily="34" charset="0"/>
                <a:ea typeface="宋体" panose="02010600030101010101" pitchFamily="2" charset="-122"/>
                <a:cs typeface="+mn-cs"/>
              </a:rPr>
              <a:t>助</a:t>
            </a:r>
            <a:r>
              <a:rPr lang="en-US" altLang="zh-CN" sz="3600" b="1" noProof="1">
                <a:solidFill>
                  <a:schemeClr val="accent4">
                    <a:lumMod val="75000"/>
                  </a:schemeClr>
                </a:solidFill>
                <a:latin typeface="Arial" panose="020B0604020202020204" pitchFamily="34" charset="0"/>
                <a:ea typeface="宋体" panose="02010600030101010101" pitchFamily="2" charset="-122"/>
                <a:cs typeface="+mn-cs"/>
              </a:rPr>
              <a:t> </a:t>
            </a:r>
            <a:r>
              <a:rPr lang="zh-CN" altLang="en-US" sz="3600" b="1" noProof="1">
                <a:solidFill>
                  <a:schemeClr val="accent4">
                    <a:lumMod val="75000"/>
                  </a:schemeClr>
                </a:solidFill>
                <a:latin typeface="Arial" panose="020B0604020202020204" pitchFamily="34" charset="0"/>
                <a:ea typeface="宋体" panose="02010600030101010101" pitchFamily="2" charset="-122"/>
                <a:cs typeface="+mn-cs"/>
              </a:rPr>
              <a:t>产</a:t>
            </a:r>
            <a:r>
              <a:rPr lang="en-US" altLang="zh-CN" sz="3600" b="1" noProof="1">
                <a:solidFill>
                  <a:schemeClr val="accent4">
                    <a:lumMod val="75000"/>
                  </a:schemeClr>
                </a:solidFill>
                <a:latin typeface="Arial" panose="020B0604020202020204" pitchFamily="34" charset="0"/>
                <a:ea typeface="宋体" panose="02010600030101010101" pitchFamily="2" charset="-122"/>
                <a:cs typeface="+mn-cs"/>
              </a:rPr>
              <a:t> </a:t>
            </a:r>
            <a:r>
              <a:rPr lang="zh-CN" altLang="en-US" sz="3600" b="1" noProof="1">
                <a:solidFill>
                  <a:schemeClr val="accent4">
                    <a:lumMod val="75000"/>
                  </a:schemeClr>
                </a:solidFill>
                <a:latin typeface="Arial" panose="020B0604020202020204" pitchFamily="34" charset="0"/>
                <a:ea typeface="宋体" panose="02010600030101010101" pitchFamily="2" charset="-122"/>
                <a:cs typeface="+mn-cs"/>
              </a:rPr>
              <a:t>士</a:t>
            </a:r>
            <a:r>
              <a:rPr lang="en-US" altLang="zh-CN" sz="3600" b="1" noProof="1">
                <a:solidFill>
                  <a:schemeClr val="accent4">
                    <a:lumMod val="75000"/>
                  </a:schemeClr>
                </a:solidFill>
                <a:latin typeface="Arial" panose="020B0604020202020204" pitchFamily="34" charset="0"/>
                <a:ea typeface="宋体" panose="02010600030101010101" pitchFamily="2" charset="-122"/>
                <a:cs typeface="+mn-cs"/>
              </a:rPr>
              <a:t> </a:t>
            </a:r>
            <a:r>
              <a:rPr lang="zh-CN" altLang="en-US" sz="3600" b="1" noProof="1">
                <a:solidFill>
                  <a:schemeClr val="accent4">
                    <a:lumMod val="75000"/>
                  </a:schemeClr>
                </a:solidFill>
                <a:latin typeface="Arial" panose="020B0604020202020204" pitchFamily="34" charset="0"/>
                <a:ea typeface="宋体" panose="02010600030101010101" pitchFamily="2" charset="-122"/>
                <a:cs typeface="+mn-cs"/>
              </a:rPr>
              <a:t>团</a:t>
            </a:r>
            <a:r>
              <a:rPr lang="en-US" altLang="zh-CN" sz="3600" b="1" noProof="1">
                <a:solidFill>
                  <a:schemeClr val="accent4">
                    <a:lumMod val="75000"/>
                  </a:schemeClr>
                </a:solidFill>
                <a:latin typeface="Arial" panose="020B0604020202020204" pitchFamily="34" charset="0"/>
                <a:ea typeface="宋体" panose="02010600030101010101" pitchFamily="2" charset="-122"/>
                <a:cs typeface="+mn-cs"/>
              </a:rPr>
              <a:t> </a:t>
            </a:r>
            <a:r>
              <a:rPr lang="zh-CN" altLang="en-US" sz="3600" b="1" noProof="1">
                <a:solidFill>
                  <a:schemeClr val="accent4">
                    <a:lumMod val="75000"/>
                  </a:schemeClr>
                </a:solidFill>
                <a:latin typeface="Arial" panose="020B0604020202020204" pitchFamily="34" charset="0"/>
                <a:ea typeface="宋体" panose="02010600030101010101" pitchFamily="2" charset="-122"/>
                <a:cs typeface="+mn-cs"/>
              </a:rPr>
              <a:t>队</a:t>
            </a:r>
            <a:endParaRPr lang="zh-CN" altLang="en-US" sz="3600" b="1" noProof="1">
              <a:solidFill>
                <a:schemeClr val="accent4">
                  <a:lumMod val="75000"/>
                </a:schemeClr>
              </a:solidFill>
            </a:endParaRPr>
          </a:p>
        </p:txBody>
      </p:sp>
      <p:pic>
        <p:nvPicPr>
          <p:cNvPr id="36866" name="图片 1"/>
          <p:cNvPicPr>
            <a:picLocks noChangeAspect="1"/>
          </p:cNvPicPr>
          <p:nvPr/>
        </p:nvPicPr>
        <p:blipFill>
          <a:blip r:embed="rId1"/>
          <a:stretch>
            <a:fillRect/>
          </a:stretch>
        </p:blipFill>
        <p:spPr>
          <a:xfrm>
            <a:off x="682625" y="1268730"/>
            <a:ext cx="4504055" cy="5293995"/>
          </a:xfrm>
          <a:prstGeom prst="rect">
            <a:avLst/>
          </a:prstGeom>
          <a:noFill/>
          <a:ln w="9525">
            <a:noFill/>
          </a:ln>
        </p:spPr>
      </p:pic>
      <p:pic>
        <p:nvPicPr>
          <p:cNvPr id="2" name="图片 1"/>
          <p:cNvPicPr>
            <a:picLocks noChangeAspect="1"/>
          </p:cNvPicPr>
          <p:nvPr/>
        </p:nvPicPr>
        <p:blipFill>
          <a:blip r:embed="rId2"/>
          <a:stretch>
            <a:fillRect/>
          </a:stretch>
        </p:blipFill>
        <p:spPr>
          <a:xfrm>
            <a:off x="5186680" y="1268730"/>
            <a:ext cx="3738245" cy="52933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7950" y="1334770"/>
            <a:ext cx="4869815" cy="4740275"/>
          </a:xfrm>
          <a:prstGeom prst="rect">
            <a:avLst/>
          </a:prstGeom>
        </p:spPr>
      </p:pic>
      <p:pic>
        <p:nvPicPr>
          <p:cNvPr id="6" name="图片 5"/>
          <p:cNvPicPr>
            <a:picLocks noChangeAspect="1"/>
          </p:cNvPicPr>
          <p:nvPr/>
        </p:nvPicPr>
        <p:blipFill>
          <a:blip r:embed="rId2"/>
          <a:stretch>
            <a:fillRect/>
          </a:stretch>
        </p:blipFill>
        <p:spPr>
          <a:xfrm>
            <a:off x="4564380" y="1334770"/>
            <a:ext cx="4386580" cy="4740275"/>
          </a:xfrm>
          <a:prstGeom prst="rect">
            <a:avLst/>
          </a:prstGeom>
        </p:spPr>
      </p:pic>
      <p:sp>
        <p:nvSpPr>
          <p:cNvPr id="7" name="文本框 6"/>
          <p:cNvSpPr txBox="1"/>
          <p:nvPr/>
        </p:nvSpPr>
        <p:spPr>
          <a:xfrm>
            <a:off x="4327525" y="565150"/>
            <a:ext cx="2244725" cy="645160"/>
          </a:xfrm>
          <a:prstGeom prst="rect">
            <a:avLst/>
          </a:prstGeom>
          <a:noFill/>
        </p:spPr>
        <p:txBody>
          <a:bodyPr wrap="square" rtlCol="0">
            <a:spAutoFit/>
          </a:bodyPr>
          <a:p>
            <a:r>
              <a:rPr lang="zh-CN" altLang="en-US" sz="3600">
                <a:latin typeface="楷体" panose="02010609060101010101" charset="-122"/>
                <a:ea typeface="楷体" panose="02010609060101010101" charset="-122"/>
              </a:rPr>
              <a:t>普通病房</a:t>
            </a:r>
            <a:endParaRPr lang="zh-CN" altLang="en-US" sz="3600">
              <a:latin typeface="楷体" panose="02010609060101010101" charset="-122"/>
              <a:ea typeface="楷体" panose="0201060906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577715" y="499745"/>
            <a:ext cx="2472690" cy="645160"/>
          </a:xfrm>
          <a:prstGeom prst="rect">
            <a:avLst/>
          </a:prstGeom>
          <a:noFill/>
        </p:spPr>
        <p:txBody>
          <a:bodyPr wrap="square" rtlCol="0">
            <a:spAutoFit/>
          </a:bodyPr>
          <a:p>
            <a:r>
              <a:rPr lang="zh-CN" altLang="en-US" sz="3600">
                <a:latin typeface="楷体" panose="02010609060101010101" charset="-122"/>
                <a:ea typeface="楷体" panose="02010609060101010101" charset="-122"/>
              </a:rPr>
              <a:t>单间病房</a:t>
            </a:r>
            <a:endParaRPr lang="zh-CN" altLang="en-US" sz="3600">
              <a:latin typeface="楷体" panose="02010609060101010101" charset="-122"/>
              <a:ea typeface="楷体" panose="02010609060101010101" charset="-122"/>
            </a:endParaRPr>
          </a:p>
        </p:txBody>
      </p:sp>
      <p:pic>
        <p:nvPicPr>
          <p:cNvPr id="4" name="图片 3"/>
          <p:cNvPicPr>
            <a:picLocks noChangeAspect="1"/>
          </p:cNvPicPr>
          <p:nvPr/>
        </p:nvPicPr>
        <p:blipFill>
          <a:blip r:embed="rId1"/>
          <a:stretch>
            <a:fillRect/>
          </a:stretch>
        </p:blipFill>
        <p:spPr>
          <a:xfrm>
            <a:off x="142875" y="1422400"/>
            <a:ext cx="2924810" cy="2134870"/>
          </a:xfrm>
          <a:prstGeom prst="rect">
            <a:avLst/>
          </a:prstGeom>
        </p:spPr>
      </p:pic>
      <p:pic>
        <p:nvPicPr>
          <p:cNvPr id="5" name="图片 4"/>
          <p:cNvPicPr>
            <a:picLocks noChangeAspect="1"/>
          </p:cNvPicPr>
          <p:nvPr/>
        </p:nvPicPr>
        <p:blipFill>
          <a:blip r:embed="rId2"/>
          <a:stretch>
            <a:fillRect/>
          </a:stretch>
        </p:blipFill>
        <p:spPr>
          <a:xfrm>
            <a:off x="3881755" y="1422400"/>
            <a:ext cx="2824480" cy="2134870"/>
          </a:xfrm>
          <a:prstGeom prst="rect">
            <a:avLst/>
          </a:prstGeom>
        </p:spPr>
      </p:pic>
      <p:pic>
        <p:nvPicPr>
          <p:cNvPr id="6" name="图片 5"/>
          <p:cNvPicPr>
            <a:picLocks noChangeAspect="1"/>
          </p:cNvPicPr>
          <p:nvPr/>
        </p:nvPicPr>
        <p:blipFill>
          <a:blip r:embed="rId3"/>
          <a:stretch>
            <a:fillRect/>
          </a:stretch>
        </p:blipFill>
        <p:spPr>
          <a:xfrm>
            <a:off x="902970" y="3756025"/>
            <a:ext cx="3120390" cy="2453005"/>
          </a:xfrm>
          <a:prstGeom prst="rect">
            <a:avLst/>
          </a:prstGeom>
        </p:spPr>
      </p:pic>
      <p:pic>
        <p:nvPicPr>
          <p:cNvPr id="7" name="图片 6"/>
          <p:cNvPicPr>
            <a:picLocks noChangeAspect="1"/>
          </p:cNvPicPr>
          <p:nvPr/>
        </p:nvPicPr>
        <p:blipFill>
          <a:blip r:embed="rId4"/>
          <a:stretch>
            <a:fillRect/>
          </a:stretch>
        </p:blipFill>
        <p:spPr>
          <a:xfrm>
            <a:off x="6077585" y="3756025"/>
            <a:ext cx="2719070" cy="252031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577715" y="499745"/>
            <a:ext cx="2982595" cy="645160"/>
          </a:xfrm>
          <a:prstGeom prst="rect">
            <a:avLst/>
          </a:prstGeom>
          <a:noFill/>
        </p:spPr>
        <p:txBody>
          <a:bodyPr wrap="square" rtlCol="0">
            <a:spAutoFit/>
          </a:bodyPr>
          <a:p>
            <a:r>
              <a:rPr lang="zh-CN" altLang="en-US" sz="3600">
                <a:latin typeface="楷体" panose="02010609060101010101" charset="-122"/>
                <a:ea typeface="楷体" panose="02010609060101010101" charset="-122"/>
              </a:rPr>
              <a:t>门诊孕妇学校</a:t>
            </a:r>
            <a:endParaRPr lang="zh-CN" altLang="en-US" sz="3600">
              <a:latin typeface="楷体" panose="02010609060101010101" charset="-122"/>
              <a:ea typeface="楷体" panose="02010609060101010101" charset="-122"/>
            </a:endParaRPr>
          </a:p>
        </p:txBody>
      </p:sp>
      <p:pic>
        <p:nvPicPr>
          <p:cNvPr id="2" name="图片 1"/>
          <p:cNvPicPr>
            <a:picLocks noChangeAspect="1"/>
          </p:cNvPicPr>
          <p:nvPr/>
        </p:nvPicPr>
        <p:blipFill>
          <a:blip r:embed="rId1"/>
          <a:stretch>
            <a:fillRect/>
          </a:stretch>
        </p:blipFill>
        <p:spPr>
          <a:xfrm>
            <a:off x="320040" y="1428750"/>
            <a:ext cx="2595880" cy="4540885"/>
          </a:xfrm>
          <a:prstGeom prst="rect">
            <a:avLst/>
          </a:prstGeom>
        </p:spPr>
      </p:pic>
      <p:pic>
        <p:nvPicPr>
          <p:cNvPr id="4" name="图片 3"/>
          <p:cNvPicPr>
            <a:picLocks noChangeAspect="1"/>
          </p:cNvPicPr>
          <p:nvPr/>
        </p:nvPicPr>
        <p:blipFill>
          <a:blip r:embed="rId2"/>
          <a:stretch>
            <a:fillRect/>
          </a:stretch>
        </p:blipFill>
        <p:spPr>
          <a:xfrm flipH="1">
            <a:off x="3141345" y="1428750"/>
            <a:ext cx="2658110" cy="4540885"/>
          </a:xfrm>
          <a:prstGeom prst="rect">
            <a:avLst/>
          </a:prstGeom>
        </p:spPr>
      </p:pic>
      <p:pic>
        <p:nvPicPr>
          <p:cNvPr id="6" name="图片 5"/>
          <p:cNvPicPr>
            <a:picLocks noChangeAspect="1"/>
          </p:cNvPicPr>
          <p:nvPr/>
        </p:nvPicPr>
        <p:blipFill>
          <a:blip r:embed="rId3"/>
          <a:stretch>
            <a:fillRect/>
          </a:stretch>
        </p:blipFill>
        <p:spPr>
          <a:xfrm flipH="1">
            <a:off x="6048375" y="1525270"/>
            <a:ext cx="2836545" cy="44443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29" name="图片 1"/>
          <p:cNvPicPr>
            <a:picLocks noChangeAspect="1"/>
          </p:cNvPicPr>
          <p:nvPr/>
        </p:nvPicPr>
        <p:blipFill>
          <a:blip r:embed="rId1"/>
          <a:stretch>
            <a:fillRect/>
          </a:stretch>
        </p:blipFill>
        <p:spPr>
          <a:xfrm>
            <a:off x="4714240" y="2306320"/>
            <a:ext cx="4037965" cy="3451225"/>
          </a:xfrm>
          <a:prstGeom prst="rect">
            <a:avLst/>
          </a:prstGeom>
          <a:noFill/>
          <a:ln w="9525">
            <a:noFill/>
          </a:ln>
        </p:spPr>
      </p:pic>
      <p:sp>
        <p:nvSpPr>
          <p:cNvPr id="22530" name="文本框 3"/>
          <p:cNvSpPr txBox="1"/>
          <p:nvPr/>
        </p:nvSpPr>
        <p:spPr>
          <a:xfrm>
            <a:off x="372110" y="1659890"/>
            <a:ext cx="3801110" cy="3538220"/>
          </a:xfrm>
          <a:prstGeom prst="rect">
            <a:avLst/>
          </a:prstGeom>
          <a:noFill/>
          <a:ln w="9525">
            <a:noFill/>
          </a:ln>
        </p:spPr>
        <p:txBody>
          <a:bodyPr wrap="square" anchor="t" anchorCtr="0">
            <a:spAutoFit/>
          </a:bodyPr>
          <a:p>
            <a:r>
              <a:rPr lang="zh-CN" altLang="en-US" sz="2800">
                <a:solidFill>
                  <a:srgbClr val="002060"/>
                </a:solidFill>
                <a:latin typeface="楷体" panose="02010609060101010101" charset="-122"/>
                <a:ea typeface="楷体" panose="02010609060101010101" charset="-122"/>
              </a:rPr>
              <a:t>亲爱的宝妈们，临近预产期啦！是不是经常会迷茫、犹豫住院要带什么东西呢?播州区人民医院产科为宝妈们拟了一个清单以供各位准妈妈们参考，帮助您做好必要的准备。</a:t>
            </a:r>
            <a:endParaRPr lang="zh-CN" altLang="en-US" sz="2800">
              <a:solidFill>
                <a:srgbClr val="002060"/>
              </a:solidFill>
              <a:latin typeface="楷体" panose="02010609060101010101" charset="-122"/>
              <a:ea typeface="楷体" panose="02010609060101010101" charset="-122"/>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太阳形 1"/>
          <p:cNvSpPr/>
          <p:nvPr/>
        </p:nvSpPr>
        <p:spPr>
          <a:xfrm>
            <a:off x="146050" y="1578928"/>
            <a:ext cx="717550" cy="666750"/>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rgbClr val="FFC000"/>
              </a:solidFill>
            </a:endParaRPr>
          </a:p>
        </p:txBody>
      </p:sp>
      <p:sp>
        <p:nvSpPr>
          <p:cNvPr id="3" name="太阳形 2"/>
          <p:cNvSpPr/>
          <p:nvPr/>
        </p:nvSpPr>
        <p:spPr>
          <a:xfrm>
            <a:off x="8145780" y="1800225"/>
            <a:ext cx="717550" cy="666750"/>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rgbClr val="FFC000"/>
              </a:solidFill>
            </a:endParaRPr>
          </a:p>
        </p:txBody>
      </p:sp>
      <p:sp>
        <p:nvSpPr>
          <p:cNvPr id="4" name="文本框 3"/>
          <p:cNvSpPr txBox="1"/>
          <p:nvPr/>
        </p:nvSpPr>
        <p:spPr>
          <a:xfrm>
            <a:off x="998219" y="1718944"/>
            <a:ext cx="7147560" cy="829945"/>
          </a:xfrm>
          <a:prstGeom prst="rect">
            <a:avLst/>
          </a:prstGeom>
          <a:noFill/>
        </p:spPr>
        <p:txBody>
          <a:bodyPr wrap="square" rtlCol="0">
            <a:spAutoFit/>
            <a:scene3d>
              <a:camera prst="orthographicFront"/>
              <a:lightRig rig="threePt" dir="t"/>
            </a:scene3d>
          </a:bodyPr>
          <a:p>
            <a:r>
              <a:rPr lang="zh-CN" altLang="en-US" sz="4800" noProof="1">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rPr>
              <a:t>关爱母婴健康，你我同行！</a:t>
            </a:r>
            <a:endParaRPr lang="zh-CN" altLang="en-US" sz="4800" noProof="1">
              <a:ln w="22225">
                <a:solidFill>
                  <a:schemeClr val="accent2"/>
                </a:solidFill>
                <a:prstDash val="solid"/>
              </a:ln>
              <a:solidFill>
                <a:schemeClr val="accent2">
                  <a:lumMod val="40000"/>
                  <a:lumOff val="60000"/>
                </a:schemeClr>
              </a:solidFill>
            </a:endParaRPr>
          </a:p>
        </p:txBody>
      </p:sp>
      <p:pic>
        <p:nvPicPr>
          <p:cNvPr id="9" name="图片 8"/>
          <p:cNvPicPr>
            <a:picLocks noChangeAspect="1"/>
          </p:cNvPicPr>
          <p:nvPr/>
        </p:nvPicPr>
        <p:blipFill>
          <a:blip r:embed="rId1"/>
          <a:stretch>
            <a:fillRect/>
          </a:stretch>
        </p:blipFill>
        <p:spPr>
          <a:xfrm>
            <a:off x="6327140" y="2548890"/>
            <a:ext cx="2759710" cy="2152015"/>
          </a:xfrm>
          <a:prstGeom prst="rect">
            <a:avLst/>
          </a:prstGeom>
        </p:spPr>
      </p:pic>
      <p:pic>
        <p:nvPicPr>
          <p:cNvPr id="12" name="图片 11"/>
          <p:cNvPicPr>
            <a:picLocks noChangeAspect="1"/>
          </p:cNvPicPr>
          <p:nvPr/>
        </p:nvPicPr>
        <p:blipFill>
          <a:blip r:embed="rId2"/>
          <a:stretch>
            <a:fillRect/>
          </a:stretch>
        </p:blipFill>
        <p:spPr>
          <a:xfrm>
            <a:off x="146050" y="2466975"/>
            <a:ext cx="2551430" cy="2234565"/>
          </a:xfrm>
          <a:prstGeom prst="rect">
            <a:avLst/>
          </a:prstGeom>
        </p:spPr>
      </p:pic>
      <p:pic>
        <p:nvPicPr>
          <p:cNvPr id="13" name="图片 12"/>
          <p:cNvPicPr>
            <a:picLocks noChangeAspect="1"/>
          </p:cNvPicPr>
          <p:nvPr/>
        </p:nvPicPr>
        <p:blipFill>
          <a:blip r:embed="rId3"/>
          <a:stretch>
            <a:fillRect/>
          </a:stretch>
        </p:blipFill>
        <p:spPr>
          <a:xfrm>
            <a:off x="3073400" y="3886835"/>
            <a:ext cx="2801620" cy="2159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文本框 1"/>
          <p:cNvSpPr txBox="1"/>
          <p:nvPr/>
        </p:nvSpPr>
        <p:spPr>
          <a:xfrm>
            <a:off x="726440" y="1341755"/>
            <a:ext cx="7781925" cy="3107690"/>
          </a:xfrm>
          <a:prstGeom prst="rect">
            <a:avLst/>
          </a:prstGeom>
          <a:noFill/>
          <a:ln w="9525">
            <a:noFill/>
          </a:ln>
        </p:spPr>
        <p:txBody>
          <a:bodyPr wrap="square" anchor="t" anchorCtr="0">
            <a:spAutoFit/>
          </a:bodyPr>
          <a:p>
            <a:r>
              <a:rPr lang="zh-CN" altLang="en-US" sz="2800">
                <a:latin typeface="Arial" panose="020B0604020202020204" pitchFamily="34" charset="0"/>
                <a:ea typeface="宋体" panose="02010600030101010101" pitchFamily="2" charset="-122"/>
              </a:rPr>
              <a:t>1、住院单:一般在先兆临产或选择择期剖宫产时,医生会将住院单开出。</a:t>
            </a:r>
            <a:endParaRPr lang="zh-CN" altLang="en-US" sz="2800">
              <a:latin typeface="Arial" panose="020B0604020202020204" pitchFamily="34" charset="0"/>
              <a:ea typeface="宋体" panose="02010600030101010101" pitchFamily="2" charset="-122"/>
            </a:endParaRPr>
          </a:p>
          <a:p>
            <a:r>
              <a:rPr lang="en-US" altLang="zh-CN" sz="2800">
                <a:latin typeface="Arial" panose="020B0604020202020204" pitchFamily="34" charset="0"/>
                <a:ea typeface="宋体" panose="02010600030101010101" pitchFamily="2" charset="-122"/>
              </a:rPr>
              <a:t>2</a:t>
            </a:r>
            <a:r>
              <a:rPr lang="zh-CN" altLang="en-US" sz="2800">
                <a:latin typeface="Arial" panose="020B0604020202020204" pitchFamily="34" charset="0"/>
                <a:ea typeface="宋体" panose="02010600030101010101" pitchFamily="2" charset="-122"/>
              </a:rPr>
              <a:t>、证件:身份证、医保卡、银行卡(刷卡、微信或现金)。</a:t>
            </a:r>
            <a:endParaRPr lang="zh-CN" altLang="en-US" sz="2800">
              <a:latin typeface="Arial" panose="020B0604020202020204" pitchFamily="34" charset="0"/>
              <a:ea typeface="宋体" panose="02010600030101010101" pitchFamily="2" charset="-122"/>
            </a:endParaRPr>
          </a:p>
          <a:p>
            <a:r>
              <a:rPr lang="en-US" altLang="zh-CN" sz="2800">
                <a:latin typeface="Arial" panose="020B0604020202020204" pitchFamily="34" charset="0"/>
                <a:ea typeface="宋体" panose="02010600030101010101" pitchFamily="2" charset="-122"/>
              </a:rPr>
              <a:t>3</a:t>
            </a:r>
            <a:r>
              <a:rPr lang="zh-CN" altLang="en-US" sz="2800">
                <a:latin typeface="Arial" panose="020B0604020202020204" pitchFamily="34" charset="0"/>
                <a:ea typeface="宋体" panose="02010600030101010101" pitchFamily="2" charset="-122"/>
              </a:rPr>
              <a:t>、母子健康手册及孕期做过的所有各项检查报告单(超声,化验等)务必带上办理入院。</a:t>
            </a:r>
            <a:endParaRPr lang="en-US" altLang="zh-CN" sz="2800">
              <a:latin typeface="Arial" panose="020B0604020202020204" pitchFamily="34" charset="0"/>
              <a:ea typeface="宋体" panose="02010600030101010101" pitchFamily="2" charset="-122"/>
            </a:endParaRPr>
          </a:p>
          <a:p>
            <a:endParaRPr lang="zh-CN" altLang="en-US" sz="2800">
              <a:latin typeface="Arial" panose="020B0604020202020204" pitchFamily="34" charset="0"/>
              <a:ea typeface="宋体" panose="02010600030101010101" pitchFamily="2" charset="-122"/>
            </a:endParaRPr>
          </a:p>
        </p:txBody>
      </p:sp>
      <p:sp>
        <p:nvSpPr>
          <p:cNvPr id="23554" name="文本框 2"/>
          <p:cNvSpPr txBox="1"/>
          <p:nvPr/>
        </p:nvSpPr>
        <p:spPr>
          <a:xfrm>
            <a:off x="3308350" y="519113"/>
            <a:ext cx="4640263" cy="1198880"/>
          </a:xfrm>
          <a:prstGeom prst="rect">
            <a:avLst/>
          </a:prstGeom>
          <a:noFill/>
          <a:ln w="9525">
            <a:noFill/>
          </a:ln>
        </p:spPr>
        <p:txBody>
          <a:bodyPr wrap="square" anchor="t" anchorCtr="0">
            <a:spAutoFit/>
          </a:bodyPr>
          <a:p>
            <a:pPr algn="ctr"/>
            <a:r>
              <a:rPr lang="zh-CN" altLang="en-US" sz="3600">
                <a:solidFill>
                  <a:srgbClr val="346EAD"/>
                </a:solidFill>
                <a:latin typeface="楷体" panose="02010609060101010101" charset="-122"/>
                <a:ea typeface="楷体" panose="02010609060101010101" charset="-122"/>
              </a:rPr>
              <a:t>办理入院所需物品</a:t>
            </a:r>
            <a:endParaRPr lang="zh-CN" altLang="en-US" sz="3600">
              <a:solidFill>
                <a:srgbClr val="346EAD"/>
              </a:solidFill>
              <a:latin typeface="楷体" panose="02010609060101010101" charset="-122"/>
              <a:ea typeface="楷体" panose="02010609060101010101" charset="-122"/>
            </a:endParaRPr>
          </a:p>
          <a:p>
            <a:pPr algn="ctr"/>
            <a:endParaRPr lang="zh-CN" altLang="en-US" sz="3600">
              <a:solidFill>
                <a:srgbClr val="346EAD"/>
              </a:solidFill>
              <a:latin typeface="楷体" panose="02010609060101010101" charset="-122"/>
              <a:ea typeface="楷体" panose="02010609060101010101" charset="-122"/>
            </a:endParaRPr>
          </a:p>
        </p:txBody>
      </p:sp>
      <p:sp>
        <p:nvSpPr>
          <p:cNvPr id="23555" name="文本框 3"/>
          <p:cNvSpPr txBox="1"/>
          <p:nvPr/>
        </p:nvSpPr>
        <p:spPr>
          <a:xfrm>
            <a:off x="726440" y="4205605"/>
            <a:ext cx="7820025" cy="1476375"/>
          </a:xfrm>
          <a:prstGeom prst="rect">
            <a:avLst/>
          </a:prstGeom>
          <a:noFill/>
          <a:ln w="9525">
            <a:noFill/>
          </a:ln>
        </p:spPr>
        <p:txBody>
          <a:bodyPr wrap="square" anchor="t" anchorCtr="0">
            <a:spAutoFit/>
          </a:bodyPr>
          <a:p>
            <a:r>
              <a:rPr lang="zh-CN" altLang="en-US">
                <a:solidFill>
                  <a:srgbClr val="FF0000"/>
                </a:solidFill>
                <a:latin typeface="Arial" panose="020B0604020202020204" pitchFamily="34" charset="0"/>
                <a:ea typeface="宋体" panose="02010600030101010101" pitchFamily="2" charset="-122"/>
              </a:rPr>
              <a:t>持医生开具住院单、身份证、医保卡、入院押金，到住院部一楼住院处窗口办理入院手续。</a:t>
            </a:r>
            <a:endParaRPr lang="zh-CN" altLang="en-US">
              <a:solidFill>
                <a:srgbClr val="FF0000"/>
              </a:solidFill>
              <a:latin typeface="Arial" panose="020B0604020202020204" pitchFamily="34" charset="0"/>
              <a:ea typeface="宋体" panose="02010600030101010101" pitchFamily="2" charset="-122"/>
            </a:endParaRPr>
          </a:p>
          <a:p>
            <a:r>
              <a:rPr lang="zh-CN" altLang="en-US">
                <a:solidFill>
                  <a:srgbClr val="FF0000"/>
                </a:solidFill>
                <a:latin typeface="Arial" panose="020B0604020202020204" pitchFamily="34" charset="0"/>
                <a:ea typeface="宋体" panose="02010600030101010101" pitchFamily="2" charset="-122"/>
              </a:rPr>
              <a:t>出生证明:十楼病房及护士站均张贴有办理出生证明需要物品。</a:t>
            </a:r>
            <a:endParaRPr lang="zh-CN" altLang="en-US">
              <a:solidFill>
                <a:srgbClr val="FF0000"/>
              </a:solidFill>
              <a:latin typeface="Arial" panose="020B0604020202020204" pitchFamily="34" charset="0"/>
              <a:ea typeface="宋体" panose="02010600030101010101" pitchFamily="2" charset="-122"/>
            </a:endParaRPr>
          </a:p>
          <a:p>
            <a:r>
              <a:rPr lang="zh-CN" altLang="en-US">
                <a:solidFill>
                  <a:srgbClr val="FF0000"/>
                </a:solidFill>
                <a:latin typeface="Arial" panose="020B0604020202020204" pitchFamily="34" charset="0"/>
                <a:ea typeface="宋体" panose="02010600030101010101" pitchFamily="2" charset="-122"/>
              </a:rPr>
              <a:t>记得提前想好新生儿名字（因政策原因建议不要选择生僻字或第三方姓氏，避免在上户口时出现阻碍）。</a:t>
            </a:r>
            <a:endParaRPr lang="zh-CN" altLang="en-US">
              <a:solidFill>
                <a:srgbClr val="FF0000"/>
              </a:solidFill>
              <a:latin typeface="Arial" panose="020B0604020202020204" pitchFamily="34" charset="0"/>
              <a:ea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文本框 2"/>
          <p:cNvSpPr txBox="1"/>
          <p:nvPr/>
        </p:nvSpPr>
        <p:spPr>
          <a:xfrm>
            <a:off x="494665" y="1473835"/>
            <a:ext cx="8154670" cy="4892675"/>
          </a:xfrm>
          <a:prstGeom prst="rect">
            <a:avLst/>
          </a:prstGeom>
          <a:noFill/>
          <a:ln w="9525">
            <a:noFill/>
          </a:ln>
        </p:spPr>
        <p:txBody>
          <a:bodyPr wrap="square" anchor="t" anchorCtr="0">
            <a:spAutoFit/>
          </a:bodyPr>
          <a:p>
            <a:r>
              <a:rPr lang="en-US" altLang="zh-CN" sz="2400">
                <a:latin typeface="楷体" panose="02010609060101010101" charset="-122"/>
                <a:ea typeface="楷体" panose="02010609060101010101" charset="-122"/>
              </a:rPr>
              <a:t>1</a:t>
            </a:r>
            <a:r>
              <a:rPr lang="zh-CN" altLang="en-US" sz="2400">
                <a:latin typeface="楷体" panose="02010609060101010101" charset="-122"/>
                <a:ea typeface="楷体" panose="02010609060101010101" charset="-122"/>
              </a:rPr>
              <a:t>、睡衣2</a:t>
            </a:r>
            <a:r>
              <a:rPr lang="en-US" altLang="zh-CN" sz="2400">
                <a:latin typeface="楷体" panose="02010609060101010101" charset="-122"/>
                <a:ea typeface="楷体" panose="02010609060101010101" charset="-122"/>
              </a:rPr>
              <a:t>-3</a:t>
            </a:r>
            <a:r>
              <a:rPr lang="zh-CN" altLang="en-US" sz="2400">
                <a:latin typeface="楷体" panose="02010609060101010101" charset="-122"/>
                <a:ea typeface="楷体" panose="02010609060101010101" charset="-122"/>
              </a:rPr>
              <a:t>套，褥汗多，便于更换，根据天气季节选择厚薄，建议以棉质为主，利于吸汗透气。</a:t>
            </a:r>
            <a:endParaRPr lang="zh-CN" altLang="en-US"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2</a:t>
            </a:r>
            <a:r>
              <a:rPr lang="zh-CN" altLang="en-US" sz="2400">
                <a:latin typeface="楷体" panose="02010609060101010101" charset="-122"/>
                <a:ea typeface="楷体" panose="02010609060101010101" charset="-122"/>
              </a:rPr>
              <a:t>、有后跟的防滑绵鞋</a:t>
            </a:r>
            <a:r>
              <a:rPr lang="en-US" altLang="zh-CN" sz="2400">
                <a:latin typeface="楷体" panose="02010609060101010101" charset="-122"/>
                <a:ea typeface="楷体" panose="02010609060101010101" charset="-122"/>
              </a:rPr>
              <a:t>1</a:t>
            </a:r>
            <a:r>
              <a:rPr lang="zh-CN" altLang="en-US" sz="2400">
                <a:latin typeface="楷体" panose="02010609060101010101" charset="-122"/>
                <a:ea typeface="楷体" panose="02010609060101010101" charset="-122"/>
              </a:rPr>
              <a:t>双，棉袜</a:t>
            </a:r>
            <a:r>
              <a:rPr lang="en-US" altLang="zh-CN" sz="2400">
                <a:latin typeface="楷体" panose="02010609060101010101" charset="-122"/>
                <a:ea typeface="楷体" panose="02010609060101010101" charset="-122"/>
              </a:rPr>
              <a:t>2-3</a:t>
            </a:r>
            <a:r>
              <a:rPr lang="zh-CN" altLang="en-US" sz="2400">
                <a:latin typeface="楷体" panose="02010609060101010101" charset="-122"/>
                <a:ea typeface="楷体" panose="02010609060101010101" charset="-122"/>
              </a:rPr>
              <a:t>双，根据天气可自带薄被或棉毯</a:t>
            </a:r>
            <a:r>
              <a:rPr lang="en-US" altLang="zh-CN" sz="2400">
                <a:latin typeface="楷体" panose="02010609060101010101" charset="-122"/>
                <a:ea typeface="楷体" panose="02010609060101010101" charset="-122"/>
              </a:rPr>
              <a:t>1</a:t>
            </a:r>
            <a:r>
              <a:rPr lang="zh-CN" altLang="en-US" sz="2400">
                <a:latin typeface="楷体" panose="02010609060101010101" charset="-122"/>
                <a:ea typeface="楷体" panose="02010609060101010101" charset="-122"/>
              </a:rPr>
              <a:t>条。</a:t>
            </a:r>
            <a:endParaRPr lang="zh-CN" altLang="en-US"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3</a:t>
            </a:r>
            <a:r>
              <a:rPr lang="zh-CN" altLang="en-US" sz="2400">
                <a:latin typeface="楷体" panose="02010609060101010101" charset="-122"/>
                <a:ea typeface="楷体" panose="02010609060101010101" charset="-122"/>
              </a:rPr>
              <a:t>、哺乳胸罩和哺乳衣是必须准备的，哺乳胸罩准备2-3件以备换洗，可预防乳房下垂，防溢乳垫</a:t>
            </a:r>
            <a:r>
              <a:rPr lang="en-US" altLang="zh-CN" sz="2400">
                <a:latin typeface="楷体" panose="02010609060101010101" charset="-122"/>
                <a:ea typeface="楷体" panose="02010609060101010101" charset="-122"/>
              </a:rPr>
              <a:t>1</a:t>
            </a:r>
            <a:r>
              <a:rPr lang="zh-CN" altLang="en-US" sz="2400">
                <a:latin typeface="楷体" panose="02010609060101010101" charset="-122"/>
                <a:ea typeface="楷体" panose="02010609060101010101" charset="-122"/>
              </a:rPr>
              <a:t>盒，避免溢乳打湿衣服，保持乳房干爽清洁,非常实用。</a:t>
            </a:r>
            <a:endParaRPr lang="zh-CN" altLang="en-US"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4</a:t>
            </a:r>
            <a:r>
              <a:rPr lang="zh-CN" altLang="en-US" sz="2400">
                <a:latin typeface="楷体" panose="02010609060101010101" charset="-122"/>
                <a:ea typeface="楷体" panose="02010609060101010101" charset="-122"/>
              </a:rPr>
              <a:t>、纯棉内裤备N条，</a:t>
            </a:r>
            <a:r>
              <a:rPr lang="zh-CN" altLang="en-US" sz="2400">
                <a:latin typeface="楷体" panose="02010609060101010101" charset="-122"/>
                <a:ea typeface="楷体" panose="02010609060101010101" charset="-122"/>
                <a:sym typeface="+mn-ea"/>
              </a:rPr>
              <a:t>方便随时换洗；</a:t>
            </a:r>
            <a:r>
              <a:rPr lang="zh-CN" altLang="en-US" sz="2400">
                <a:latin typeface="楷体" panose="02010609060101010101" charset="-122"/>
                <a:ea typeface="楷体" panose="02010609060101010101" charset="-122"/>
              </a:rPr>
              <a:t>收腹带</a:t>
            </a:r>
            <a:r>
              <a:rPr lang="en-US" altLang="zh-CN" sz="2400">
                <a:latin typeface="楷体" panose="02010609060101010101" charset="-122"/>
                <a:ea typeface="楷体" panose="02010609060101010101" charset="-122"/>
              </a:rPr>
              <a:t>1-</a:t>
            </a:r>
            <a:r>
              <a:rPr lang="zh-CN" altLang="en-US" sz="2400">
                <a:latin typeface="楷体" panose="02010609060101010101" charset="-122"/>
                <a:ea typeface="楷体" panose="02010609060101010101" charset="-122"/>
              </a:rPr>
              <a:t>2条,尤其是剖腹产妈妈下床活动时非常实用。</a:t>
            </a:r>
            <a:endParaRPr lang="zh-CN" altLang="en-US"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5</a:t>
            </a:r>
            <a:r>
              <a:rPr lang="zh-CN" altLang="en-US" sz="2400">
                <a:latin typeface="楷体" panose="02010609060101010101" charset="-122"/>
                <a:ea typeface="楷体" panose="02010609060101010101" charset="-122"/>
              </a:rPr>
              <a:t>、大号护理垫2</a:t>
            </a:r>
            <a:r>
              <a:rPr lang="en-US" altLang="zh-CN" sz="2400">
                <a:latin typeface="楷体" panose="02010609060101010101" charset="-122"/>
                <a:ea typeface="楷体" panose="02010609060101010101" charset="-122"/>
              </a:rPr>
              <a:t>-</a:t>
            </a:r>
            <a:r>
              <a:rPr lang="zh-CN" altLang="en-US" sz="2400">
                <a:latin typeface="楷体" panose="02010609060101010101" charset="-122"/>
                <a:ea typeface="楷体" panose="02010609060101010101" charset="-122"/>
              </a:rPr>
              <a:t>4包,分娩时产后都需要使用。产妇卫生巾2</a:t>
            </a:r>
            <a:r>
              <a:rPr lang="en-US" altLang="zh-CN" sz="2400">
                <a:latin typeface="楷体" panose="02010609060101010101" charset="-122"/>
                <a:ea typeface="楷体" panose="02010609060101010101" charset="-122"/>
              </a:rPr>
              <a:t>-</a:t>
            </a:r>
            <a:r>
              <a:rPr lang="zh-CN" altLang="en-US" sz="2400">
                <a:latin typeface="楷体" panose="02010609060101010101" charset="-122"/>
                <a:ea typeface="楷体" panose="02010609060101010101" charset="-122"/>
              </a:rPr>
              <a:t>3包(分娩后会有少量流血及恶露,需要垫产妇卫生巾)，卷纸、抽纸、湿纸巾、一次性洗脸巾等各</a:t>
            </a:r>
            <a:r>
              <a:rPr lang="en-US" altLang="zh-CN" sz="2400">
                <a:latin typeface="楷体" panose="02010609060101010101" charset="-122"/>
                <a:ea typeface="楷体" panose="02010609060101010101" charset="-122"/>
              </a:rPr>
              <a:t>2-3</a:t>
            </a:r>
            <a:r>
              <a:rPr lang="zh-CN" altLang="en-US" sz="2400">
                <a:latin typeface="楷体" panose="02010609060101010101" charset="-122"/>
                <a:ea typeface="楷体" panose="02010609060101010101" charset="-122"/>
              </a:rPr>
              <a:t>包。</a:t>
            </a:r>
            <a:endParaRPr lang="zh-CN" altLang="en-US" sz="2400">
              <a:latin typeface="楷体" panose="02010609060101010101" charset="-122"/>
              <a:ea typeface="楷体" panose="02010609060101010101" charset="-122"/>
            </a:endParaRPr>
          </a:p>
          <a:p>
            <a:pPr marL="457200" indent="-457200">
              <a:buAutoNum type="arabicPeriod"/>
            </a:pPr>
            <a:endParaRPr lang="zh-CN" altLang="en-US" sz="2400">
              <a:latin typeface="楷体" panose="02010609060101010101" charset="-122"/>
              <a:ea typeface="楷体" panose="02010609060101010101" charset="-122"/>
            </a:endParaRPr>
          </a:p>
        </p:txBody>
      </p:sp>
      <p:sp>
        <p:nvSpPr>
          <p:cNvPr id="24578" name="文本框 1"/>
          <p:cNvSpPr txBox="1"/>
          <p:nvPr/>
        </p:nvSpPr>
        <p:spPr>
          <a:xfrm>
            <a:off x="3054350" y="630555"/>
            <a:ext cx="4888230" cy="645160"/>
          </a:xfrm>
          <a:prstGeom prst="rect">
            <a:avLst/>
          </a:prstGeom>
          <a:noFill/>
          <a:ln w="9525">
            <a:noFill/>
          </a:ln>
        </p:spPr>
        <p:txBody>
          <a:bodyPr wrap="square" anchor="t" anchorCtr="0">
            <a:spAutoFit/>
          </a:bodyPr>
          <a:p>
            <a:pPr algn="ctr"/>
            <a:r>
              <a:rPr lang="zh-CN" altLang="en-US" sz="3600">
                <a:solidFill>
                  <a:srgbClr val="1552D1"/>
                </a:solidFill>
                <a:latin typeface="楷体" panose="02010609060101010101" charset="-122"/>
                <a:ea typeface="楷体" panose="02010609060101010101" charset="-122"/>
              </a:rPr>
              <a:t>宝妈所需物品</a:t>
            </a:r>
            <a:endParaRPr lang="zh-CN" altLang="en-US" sz="3600">
              <a:solidFill>
                <a:srgbClr val="1552D1"/>
              </a:solidFill>
              <a:latin typeface="楷体" panose="02010609060101010101" charset="-122"/>
              <a:ea typeface="楷体" panose="0201060906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文本框 2"/>
          <p:cNvSpPr txBox="1"/>
          <p:nvPr/>
        </p:nvSpPr>
        <p:spPr>
          <a:xfrm>
            <a:off x="233680" y="1431925"/>
            <a:ext cx="8869045" cy="4892675"/>
          </a:xfrm>
          <a:prstGeom prst="rect">
            <a:avLst/>
          </a:prstGeom>
          <a:noFill/>
          <a:ln w="9525">
            <a:noFill/>
          </a:ln>
        </p:spPr>
        <p:txBody>
          <a:bodyPr wrap="square" anchor="t" anchorCtr="0">
            <a:spAutoFit/>
          </a:bodyPr>
          <a:p>
            <a:r>
              <a:rPr lang="en-US" altLang="zh-CN" sz="2400">
                <a:latin typeface="楷体" panose="02010609060101010101" charset="-122"/>
                <a:ea typeface="楷体" panose="02010609060101010101" charset="-122"/>
              </a:rPr>
              <a:t>6</a:t>
            </a:r>
            <a:r>
              <a:rPr lang="zh-CN" altLang="en-US" sz="2400">
                <a:latin typeface="楷体" panose="02010609060101010101" charset="-122"/>
                <a:ea typeface="楷体" panose="02010609060101010101" charset="-122"/>
              </a:rPr>
              <a:t>、绵毛巾</a:t>
            </a:r>
            <a:r>
              <a:rPr lang="en-US" altLang="zh-CN" sz="2400">
                <a:latin typeface="楷体" panose="02010609060101010101" charset="-122"/>
                <a:ea typeface="楷体" panose="02010609060101010101" charset="-122"/>
              </a:rPr>
              <a:t>2-3</a:t>
            </a:r>
            <a:r>
              <a:rPr lang="zh-CN" altLang="en-US" sz="2400">
                <a:latin typeface="楷体" panose="02010609060101010101" charset="-122"/>
                <a:ea typeface="楷体" panose="02010609060101010101" charset="-122"/>
              </a:rPr>
              <a:t>条，小号水盆</a:t>
            </a:r>
            <a:r>
              <a:rPr lang="en-US" altLang="zh-CN" sz="2400">
                <a:latin typeface="楷体" panose="02010609060101010101" charset="-122"/>
                <a:ea typeface="楷体" panose="02010609060101010101" charset="-122"/>
              </a:rPr>
              <a:t>3</a:t>
            </a:r>
            <a:r>
              <a:rPr lang="zh-CN" altLang="en-US" sz="2400">
                <a:latin typeface="楷体" panose="02010609060101010101" charset="-122"/>
                <a:ea typeface="楷体" panose="02010609060101010101" charset="-122"/>
              </a:rPr>
              <a:t>个，洗脸、洗脚、宝宝各用一个。</a:t>
            </a:r>
            <a:endParaRPr lang="zh-CN" altLang="en-US"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7</a:t>
            </a:r>
            <a:r>
              <a:rPr lang="zh-CN" altLang="en-US" sz="2400">
                <a:latin typeface="楷体" panose="02010609060101010101" charset="-122"/>
                <a:ea typeface="楷体" panose="02010609060101010101" charset="-122"/>
              </a:rPr>
              <a:t>、</a:t>
            </a:r>
            <a:r>
              <a:rPr lang="zh-CN" altLang="en-US" sz="2400">
                <a:latin typeface="楷体" panose="02010609060101010101" charset="-122"/>
                <a:ea typeface="楷体" panose="02010609060101010101" charset="-122"/>
                <a:sym typeface="+mn-ea"/>
              </a:rPr>
              <a:t>软毛</a:t>
            </a:r>
            <a:r>
              <a:rPr lang="zh-CN" altLang="en-US" sz="2400">
                <a:latin typeface="楷体" panose="02010609060101010101" charset="-122"/>
                <a:ea typeface="楷体" panose="02010609060101010101" charset="-122"/>
              </a:rPr>
              <a:t>牙刷、牙膏、漱口水（</a:t>
            </a:r>
            <a:r>
              <a:rPr lang="zh-CN" altLang="en-US" sz="2400">
                <a:latin typeface="楷体" panose="02010609060101010101" charset="-122"/>
                <a:ea typeface="楷体" panose="02010609060101010101" charset="-122"/>
                <a:sym typeface="+mn-ea"/>
              </a:rPr>
              <a:t>漱口水</a:t>
            </a:r>
            <a:r>
              <a:rPr lang="zh-CN" altLang="en-US" sz="2400">
                <a:latin typeface="楷体" panose="02010609060101010101" charset="-122"/>
                <a:ea typeface="楷体" panose="02010609060101010101" charset="-122"/>
              </a:rPr>
              <a:t>可在剖宫产后起床困难时用）。</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8、带吸管的杯子1个，产前或产后不方便起身时，非常实用。</a:t>
            </a:r>
            <a:endParaRPr lang="zh-CN" altLang="en-US"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9</a:t>
            </a:r>
            <a:r>
              <a:rPr lang="zh-CN" altLang="en-US" sz="2400">
                <a:latin typeface="楷体" panose="02010609060101010101" charset="-122"/>
                <a:ea typeface="楷体" panose="02010609060101010101" charset="-122"/>
              </a:rPr>
              <a:t>、有条件的孕妈妈可准备电动吸奶器1个(单头或是双头的均可)，刚生完宝宝的当日可以使用吸奶器刺激乳头帮助开奶产奶。</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10、营养品适量:孕妈妈们可以适当的准备一些奶油、曲奇、巧克力、功能饮料（脉动、尖叫、红牛）等可在产程中提供能量保存体力。</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11、一次性马桶垫,其他个人所需物品等（内衣皂、肥皂、</a:t>
            </a:r>
            <a:r>
              <a:rPr lang="en-US" altLang="zh-CN" sz="2400">
                <a:latin typeface="楷体" panose="02010609060101010101" charset="-122"/>
                <a:ea typeface="楷体" panose="02010609060101010101" charset="-122"/>
              </a:rPr>
              <a:t>2-3</a:t>
            </a:r>
            <a:r>
              <a:rPr lang="zh-CN" altLang="en-US" sz="2400">
                <a:latin typeface="楷体" panose="02010609060101010101" charset="-122"/>
                <a:ea typeface="楷体" panose="02010609060101010101" charset="-122"/>
              </a:rPr>
              <a:t>个晾衣架）。</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12、充电器及充电宝。</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13、固定陪护人员</a:t>
            </a:r>
            <a:r>
              <a:rPr lang="en-US" altLang="zh-CN" sz="2400">
                <a:latin typeface="楷体" panose="02010609060101010101" charset="-122"/>
                <a:ea typeface="楷体" panose="02010609060101010101" charset="-122"/>
              </a:rPr>
              <a:t>1-2</a:t>
            </a:r>
            <a:r>
              <a:rPr lang="zh-CN" altLang="en-US" sz="2400">
                <a:latin typeface="楷体" panose="02010609060101010101" charset="-122"/>
                <a:ea typeface="楷体" panose="02010609060101010101" charset="-122"/>
              </a:rPr>
              <a:t>人。</a:t>
            </a:r>
            <a:endParaRPr lang="zh-CN" altLang="en-US" sz="2400">
              <a:latin typeface="楷体" panose="02010609060101010101" charset="-122"/>
              <a:ea typeface="楷体" panose="02010609060101010101" charset="-122"/>
            </a:endParaRPr>
          </a:p>
        </p:txBody>
      </p:sp>
      <p:sp>
        <p:nvSpPr>
          <p:cNvPr id="25602" name="文本框 1"/>
          <p:cNvSpPr txBox="1"/>
          <p:nvPr/>
        </p:nvSpPr>
        <p:spPr>
          <a:xfrm>
            <a:off x="3167380" y="567690"/>
            <a:ext cx="4985385" cy="645160"/>
          </a:xfrm>
          <a:prstGeom prst="rect">
            <a:avLst/>
          </a:prstGeom>
          <a:noFill/>
          <a:ln w="9525">
            <a:noFill/>
          </a:ln>
        </p:spPr>
        <p:txBody>
          <a:bodyPr wrap="square" anchor="t" anchorCtr="0">
            <a:spAutoFit/>
          </a:bodyPr>
          <a:p>
            <a:pPr algn="ctr"/>
            <a:r>
              <a:rPr lang="zh-CN" altLang="en-US" sz="3600">
                <a:solidFill>
                  <a:srgbClr val="1552D1"/>
                </a:solidFill>
                <a:latin typeface="楷体" panose="02010609060101010101" charset="-122"/>
                <a:ea typeface="楷体" panose="02010609060101010101" charset="-122"/>
              </a:rPr>
              <a:t>宝妈所需物品</a:t>
            </a:r>
            <a:endParaRPr lang="zh-CN" altLang="en-US" sz="3600">
              <a:solidFill>
                <a:srgbClr val="1552D1"/>
              </a:solidFill>
              <a:latin typeface="楷体" panose="02010609060101010101" charset="-122"/>
              <a:ea typeface="楷体" panose="0201060906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文本框 1"/>
          <p:cNvSpPr txBox="1"/>
          <p:nvPr/>
        </p:nvSpPr>
        <p:spPr>
          <a:xfrm>
            <a:off x="3115945" y="639445"/>
            <a:ext cx="5516880" cy="645160"/>
          </a:xfrm>
          <a:prstGeom prst="rect">
            <a:avLst/>
          </a:prstGeom>
          <a:noFill/>
          <a:ln w="9525">
            <a:noFill/>
          </a:ln>
        </p:spPr>
        <p:txBody>
          <a:bodyPr wrap="square" anchor="t" anchorCtr="0">
            <a:spAutoFit/>
          </a:bodyPr>
          <a:p>
            <a:pPr algn="ctr"/>
            <a:r>
              <a:rPr lang="zh-CN" altLang="en-US" sz="3600">
                <a:solidFill>
                  <a:srgbClr val="346EAD"/>
                </a:solidFill>
                <a:latin typeface="楷体" panose="02010609060101010101" charset="-122"/>
                <a:ea typeface="楷体" panose="02010609060101010101" charset="-122"/>
              </a:rPr>
              <a:t>新生儿宝宝所需物品</a:t>
            </a:r>
            <a:endParaRPr lang="zh-CN" altLang="en-US" sz="3600">
              <a:solidFill>
                <a:srgbClr val="346EAD"/>
              </a:solidFill>
              <a:latin typeface="楷体" panose="02010609060101010101" charset="-122"/>
              <a:ea typeface="楷体" panose="02010609060101010101" charset="-122"/>
            </a:endParaRPr>
          </a:p>
        </p:txBody>
      </p:sp>
      <p:sp>
        <p:nvSpPr>
          <p:cNvPr id="26626" name="文本框 2"/>
          <p:cNvSpPr txBox="1"/>
          <p:nvPr/>
        </p:nvSpPr>
        <p:spPr>
          <a:xfrm>
            <a:off x="766445" y="2133600"/>
            <a:ext cx="6986905" cy="3784600"/>
          </a:xfrm>
          <a:prstGeom prst="rect">
            <a:avLst/>
          </a:prstGeom>
          <a:noFill/>
          <a:ln w="9525">
            <a:noFill/>
          </a:ln>
        </p:spPr>
        <p:txBody>
          <a:bodyPr wrap="square" anchor="t" anchorCtr="0">
            <a:spAutoFit/>
          </a:bodyPr>
          <a:p>
            <a:r>
              <a:rPr lang="zh-CN" altLang="en-US" sz="2400">
                <a:latin typeface="楷体" panose="02010609060101010101" charset="-122"/>
                <a:ea typeface="楷体" panose="02010609060101010101" charset="-122"/>
              </a:rPr>
              <a:t>1、根据季节准备新生儿和服或连体衣里外各</a:t>
            </a:r>
            <a:r>
              <a:rPr lang="zh-CN" altLang="en-US" sz="2400">
                <a:latin typeface="楷体" panose="02010609060101010101" charset="-122"/>
                <a:ea typeface="楷体" panose="02010609060101010101" charset="-122"/>
                <a:sym typeface="+mn-ea"/>
              </a:rPr>
              <a:t>3套（以棉质为主）</a:t>
            </a:r>
            <a:r>
              <a:rPr lang="zh-CN" altLang="en-US" sz="2400">
                <a:latin typeface="楷体" panose="02010609060101010101" charset="-122"/>
                <a:ea typeface="楷体" panose="02010609060101010101" charset="-122"/>
              </a:rPr>
              <a:t>,不用准备太多，宝宝长得很快的。</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2、根据季节厚薄包被各</a:t>
            </a:r>
            <a:r>
              <a:rPr lang="en-US" altLang="zh-CN" sz="2400">
                <a:latin typeface="楷体" panose="02010609060101010101" charset="-122"/>
                <a:ea typeface="楷体" panose="02010609060101010101" charset="-122"/>
              </a:rPr>
              <a:t>3</a:t>
            </a:r>
            <a:r>
              <a:rPr lang="zh-CN" altLang="en-US" sz="2400">
                <a:latin typeface="楷体" panose="02010609060101010101" charset="-122"/>
                <a:ea typeface="楷体" panose="02010609060101010101" charset="-122"/>
              </a:rPr>
              <a:t>条</a:t>
            </a:r>
            <a:r>
              <a:rPr lang="zh-CN" altLang="en-US" sz="2400">
                <a:latin typeface="楷体" panose="02010609060101010101" charset="-122"/>
                <a:ea typeface="楷体" panose="02010609060101010101" charset="-122"/>
                <a:sym typeface="+mn-ea"/>
              </a:rPr>
              <a:t>（以棉质为主），建议不要选择太滑或是绒毛较长的包被，避免宝宝滑出摔伤或是误添绒毛到口腔里引起不良后果</a:t>
            </a:r>
            <a:r>
              <a:rPr lang="zh-CN" altLang="en-US" sz="2400">
                <a:latin typeface="楷体" panose="02010609060101010101" charset="-122"/>
                <a:ea typeface="楷体" panose="02010609060101010101" charset="-122"/>
              </a:rPr>
              <a:t>。</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3、婴儿纸尿裤:产检时如果宝宝偏小的建议准备</a:t>
            </a:r>
            <a:r>
              <a:rPr lang="en-US" altLang="zh-CN" sz="2400">
                <a:latin typeface="楷体" panose="02010609060101010101" charset="-122"/>
                <a:ea typeface="楷体" panose="02010609060101010101" charset="-122"/>
              </a:rPr>
              <a:t>NB</a:t>
            </a:r>
            <a:r>
              <a:rPr lang="zh-CN" altLang="en-US" sz="2400">
                <a:latin typeface="楷体" panose="02010609060101010101" charset="-122"/>
                <a:ea typeface="楷体" panose="02010609060101010101" charset="-122"/>
              </a:rPr>
              <a:t>号</a:t>
            </a:r>
            <a:r>
              <a:rPr lang="en-US" altLang="zh-CN" sz="2400">
                <a:latin typeface="楷体" panose="02010609060101010101" charset="-122"/>
                <a:ea typeface="楷体" panose="02010609060101010101" charset="-122"/>
              </a:rPr>
              <a:t>1-2</a:t>
            </a:r>
            <a:r>
              <a:rPr lang="zh-CN" altLang="en-US" sz="2400">
                <a:latin typeface="楷体" panose="02010609060101010101" charset="-122"/>
                <a:ea typeface="楷体" panose="02010609060101010101" charset="-122"/>
              </a:rPr>
              <a:t>包，体重正常或是偏大点的建议准备</a:t>
            </a:r>
            <a:r>
              <a:rPr lang="en-US" altLang="zh-CN" sz="2400">
                <a:latin typeface="楷体" panose="02010609060101010101" charset="-122"/>
                <a:ea typeface="楷体" panose="02010609060101010101" charset="-122"/>
              </a:rPr>
              <a:t>S</a:t>
            </a:r>
            <a:r>
              <a:rPr lang="zh-CN" altLang="en-US" sz="2400">
                <a:latin typeface="楷体" panose="02010609060101010101" charset="-122"/>
                <a:ea typeface="楷体" panose="02010609060101010101" charset="-122"/>
              </a:rPr>
              <a:t>好</a:t>
            </a:r>
            <a:r>
              <a:rPr lang="en-US" altLang="zh-CN" sz="2400">
                <a:latin typeface="楷体" panose="02010609060101010101" charset="-122"/>
                <a:ea typeface="楷体" panose="02010609060101010101" charset="-122"/>
              </a:rPr>
              <a:t>1-2</a:t>
            </a:r>
            <a:r>
              <a:rPr lang="zh-CN" altLang="en-US" sz="2400">
                <a:latin typeface="楷体" panose="02010609060101010101" charset="-122"/>
                <a:ea typeface="楷体" panose="02010609060101010101" charset="-122"/>
              </a:rPr>
              <a:t>包，不用准备太多,后面在根据宝宝的适应性或体重在做调整，避免不适宜浪费。</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1"/>
          <p:cNvSpPr txBox="1"/>
          <p:nvPr/>
        </p:nvSpPr>
        <p:spPr>
          <a:xfrm>
            <a:off x="3482340" y="593090"/>
            <a:ext cx="5090160" cy="645160"/>
          </a:xfrm>
          <a:prstGeom prst="rect">
            <a:avLst/>
          </a:prstGeom>
          <a:noFill/>
          <a:ln w="9525">
            <a:noFill/>
          </a:ln>
        </p:spPr>
        <p:txBody>
          <a:bodyPr wrap="square" anchor="t" anchorCtr="0">
            <a:spAutoFit/>
          </a:bodyPr>
          <a:p>
            <a:pPr algn="ctr"/>
            <a:r>
              <a:rPr lang="zh-CN" altLang="en-US" sz="3600">
                <a:solidFill>
                  <a:srgbClr val="346EAD"/>
                </a:solidFill>
                <a:latin typeface="楷体" panose="02010609060101010101" charset="-122"/>
                <a:ea typeface="楷体" panose="02010609060101010101" charset="-122"/>
              </a:rPr>
              <a:t>新生儿宝宝所需物品</a:t>
            </a:r>
            <a:endParaRPr lang="zh-CN" altLang="en-US" sz="3600">
              <a:solidFill>
                <a:srgbClr val="346EAD"/>
              </a:solidFill>
              <a:latin typeface="楷体" panose="02010609060101010101" charset="-122"/>
              <a:ea typeface="楷体" panose="02010609060101010101" charset="-122"/>
            </a:endParaRPr>
          </a:p>
        </p:txBody>
      </p:sp>
      <p:sp>
        <p:nvSpPr>
          <p:cNvPr id="27650" name="文本框 2"/>
          <p:cNvSpPr txBox="1"/>
          <p:nvPr/>
        </p:nvSpPr>
        <p:spPr>
          <a:xfrm>
            <a:off x="553085" y="1917700"/>
            <a:ext cx="8019415" cy="3046095"/>
          </a:xfrm>
          <a:prstGeom prst="rect">
            <a:avLst/>
          </a:prstGeom>
          <a:noFill/>
          <a:ln w="9525">
            <a:noFill/>
          </a:ln>
        </p:spPr>
        <p:txBody>
          <a:bodyPr wrap="square" anchor="t" anchorCtr="0">
            <a:spAutoFit/>
          </a:bodyPr>
          <a:p>
            <a:r>
              <a:rPr lang="en-US" altLang="zh-CN" sz="2400">
                <a:latin typeface="楷体" panose="02010609060101010101" charset="-122"/>
                <a:ea typeface="楷体" panose="02010609060101010101" charset="-122"/>
              </a:rPr>
              <a:t>4</a:t>
            </a:r>
            <a:r>
              <a:rPr lang="zh-CN" altLang="en-US" sz="2400">
                <a:latin typeface="楷体" panose="02010609060101010101" charset="-122"/>
                <a:ea typeface="楷体" panose="02010609060101010101" charset="-122"/>
              </a:rPr>
              <a:t>、新生儿小软勺</a:t>
            </a:r>
            <a:r>
              <a:rPr lang="en-US" altLang="zh-CN" sz="2400">
                <a:latin typeface="楷体" panose="02010609060101010101" charset="-122"/>
                <a:ea typeface="楷体" panose="02010609060101010101" charset="-122"/>
              </a:rPr>
              <a:t>1</a:t>
            </a:r>
            <a:r>
              <a:rPr lang="zh-CN" altLang="en-US" sz="2400">
                <a:latin typeface="楷体" panose="02010609060101010101" charset="-122"/>
                <a:ea typeface="楷体" panose="02010609060101010101" charset="-122"/>
              </a:rPr>
              <a:t>把,建议选择能随温度变颜色的避免温度过高导致烫伤。</a:t>
            </a:r>
            <a:endParaRPr lang="zh-CN" altLang="en-US"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5</a:t>
            </a:r>
            <a:r>
              <a:rPr lang="zh-CN" altLang="en-US" sz="2400">
                <a:latin typeface="楷体" panose="02010609060101010101" charset="-122"/>
                <a:ea typeface="楷体" panose="02010609060101010101" charset="-122"/>
              </a:rPr>
              <a:t>、大浴巾1张,给宝宝洗澡时用，小毛巾纱布手帕可以多准备几条，即可以当围嘴又可以擦洗用。</a:t>
            </a:r>
            <a:endParaRPr lang="zh-CN" altLang="en-US"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6</a:t>
            </a:r>
            <a:r>
              <a:rPr lang="zh-CN" altLang="en-US" sz="2400">
                <a:latin typeface="楷体" panose="02010609060101010101" charset="-122"/>
                <a:ea typeface="楷体" panose="02010609060101010101" charset="-122"/>
              </a:rPr>
              <a:t>、</a:t>
            </a:r>
            <a:r>
              <a:rPr lang="zh-CN" altLang="en-US" sz="2400">
                <a:latin typeface="楷体" panose="02010609060101010101" charset="-122"/>
                <a:ea typeface="楷体" panose="02010609060101010101" charset="-122"/>
                <a:sym typeface="+mn-ea"/>
              </a:rPr>
              <a:t>新生儿洗衣液</a:t>
            </a:r>
            <a:r>
              <a:rPr lang="en-US" altLang="zh-CN" sz="2400">
                <a:latin typeface="楷体" panose="02010609060101010101" charset="-122"/>
                <a:ea typeface="楷体" panose="02010609060101010101" charset="-122"/>
                <a:sym typeface="+mn-ea"/>
              </a:rPr>
              <a:t>1</a:t>
            </a:r>
            <a:r>
              <a:rPr lang="zh-CN" altLang="en-US" sz="2400">
                <a:latin typeface="楷体" panose="02010609060101010101" charset="-122"/>
                <a:ea typeface="楷体" panose="02010609060101010101" charset="-122"/>
                <a:sym typeface="+mn-ea"/>
              </a:rPr>
              <a:t>瓶、可选备新生儿</a:t>
            </a:r>
            <a:r>
              <a:rPr lang="zh-CN" altLang="en-US" sz="2400">
                <a:latin typeface="楷体" panose="02010609060101010101" charset="-122"/>
                <a:ea typeface="楷体" panose="02010609060101010101" charset="-122"/>
              </a:rPr>
              <a:t>护肤油、护臀膏或紫草油等，在宝宝拉便便后给涂在肛门周围的皮肤上，避免大小便刺激后导致的红臀等皮肤不适。</a:t>
            </a:r>
            <a:endParaRPr lang="zh-CN" altLang="en-US"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7</a:t>
            </a:r>
            <a:r>
              <a:rPr lang="zh-CN" altLang="en-US" sz="2400">
                <a:latin typeface="楷体" panose="02010609060101010101" charset="-122"/>
                <a:ea typeface="楷体" panose="02010609060101010101" charset="-122"/>
              </a:rPr>
              <a:t>、医用棉签</a:t>
            </a:r>
            <a:r>
              <a:rPr lang="en-US" altLang="zh-CN" sz="2400">
                <a:latin typeface="楷体" panose="02010609060101010101" charset="-122"/>
                <a:ea typeface="楷体" panose="02010609060101010101" charset="-122"/>
              </a:rPr>
              <a:t>1</a:t>
            </a:r>
            <a:r>
              <a:rPr lang="zh-CN" altLang="en-US" sz="2400">
                <a:latin typeface="楷体" panose="02010609060101010101" charset="-122"/>
                <a:ea typeface="楷体" panose="02010609060101010101" charset="-122"/>
              </a:rPr>
              <a:t>包，方便涂擦膏类。</a:t>
            </a:r>
            <a:endParaRPr lang="zh-CN" altLang="en-US" sz="2400">
              <a:latin typeface="楷体" panose="02010609060101010101" charset="-122"/>
              <a:ea typeface="楷体"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文本框 2"/>
          <p:cNvSpPr txBox="1"/>
          <p:nvPr/>
        </p:nvSpPr>
        <p:spPr>
          <a:xfrm>
            <a:off x="250825" y="1412875"/>
            <a:ext cx="3975100" cy="4584700"/>
          </a:xfrm>
          <a:prstGeom prst="rect">
            <a:avLst/>
          </a:prstGeom>
          <a:noFill/>
          <a:ln w="9525">
            <a:noFill/>
          </a:ln>
        </p:spPr>
        <p:txBody>
          <a:bodyPr wrap="square" anchor="t" anchorCtr="0">
            <a:spAutoFit/>
          </a:bodyPr>
          <a:p>
            <a:r>
              <a:rPr lang="zh-CN" altLang="en-US" sz="2800">
                <a:solidFill>
                  <a:srgbClr val="C00000"/>
                </a:solidFill>
                <a:latin typeface="楷体" panose="02010609060101010101" charset="-122"/>
                <a:ea typeface="楷体" panose="02010609060101010101" charset="-122"/>
              </a:rPr>
              <a:t>重要提示：</a:t>
            </a:r>
            <a:endParaRPr lang="zh-CN" altLang="en-US" sz="2800">
              <a:solidFill>
                <a:srgbClr val="C00000"/>
              </a:solidFill>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1</a:t>
            </a:r>
            <a:r>
              <a:rPr lang="zh-CN" altLang="en-US" sz="2400">
                <a:latin typeface="楷体" panose="02010609060101010101" charset="-122"/>
                <a:ea typeface="楷体" panose="02010609060101010101" charset="-122"/>
              </a:rPr>
              <a:t>、我院主张脐带不包扎，让其暴露于空气中，利于加快结痂脱落，故不需要准备防水护脐贴。</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2</a:t>
            </a:r>
            <a:r>
              <a:rPr lang="zh-CN" altLang="en-US" sz="2400">
                <a:latin typeface="楷体" panose="02010609060101010101" charset="-122"/>
                <a:ea typeface="楷体" panose="02010609060101010101" charset="-122"/>
              </a:rPr>
              <a:t>、我院是爱婴医院，主张纯母乳喂养，无特殊情况的妈妈请</a:t>
            </a:r>
            <a:r>
              <a:rPr lang="zh-CN" altLang="en-US" sz="2400" b="1">
                <a:solidFill>
                  <a:srgbClr val="C00000"/>
                </a:solidFill>
                <a:latin typeface="黑体" panose="02010609060101010101" charset="-122"/>
                <a:ea typeface="黑体" panose="02010609060101010101" charset="-122"/>
              </a:rPr>
              <a:t>不要</a:t>
            </a:r>
            <a:r>
              <a:rPr lang="zh-CN" altLang="en-US" sz="2400">
                <a:latin typeface="楷体" panose="02010609060101010101" charset="-122"/>
                <a:ea typeface="楷体" panose="02010609060101010101" charset="-122"/>
              </a:rPr>
              <a:t>带</a:t>
            </a:r>
            <a:r>
              <a:rPr lang="zh-CN" altLang="en-US" sz="2400">
                <a:solidFill>
                  <a:srgbClr val="C00000"/>
                </a:solidFill>
                <a:latin typeface="黑体" panose="02010609060101010101" charset="-122"/>
                <a:ea typeface="黑体" panose="02010609060101010101" charset="-122"/>
              </a:rPr>
              <a:t>奶瓶、奶嘴、奶粉</a:t>
            </a:r>
            <a:r>
              <a:rPr lang="zh-CN" altLang="en-US" sz="2400">
                <a:latin typeface="楷体" panose="02010609060101010101" charset="-122"/>
                <a:ea typeface="楷体" panose="02010609060101010101" charset="-122"/>
              </a:rPr>
              <a:t>到医院，如果宝宝确实需要人工喂养，医院也会统一提供消毒的喂养器具。</a:t>
            </a:r>
            <a:endParaRPr lang="zh-CN" altLang="en-US" sz="2400">
              <a:latin typeface="楷体" panose="02010609060101010101" charset="-122"/>
              <a:ea typeface="楷体" panose="02010609060101010101" charset="-122"/>
            </a:endParaRPr>
          </a:p>
        </p:txBody>
      </p:sp>
      <p:pic>
        <p:nvPicPr>
          <p:cNvPr id="2" name="图片 1"/>
          <p:cNvPicPr>
            <a:picLocks noChangeAspect="1"/>
          </p:cNvPicPr>
          <p:nvPr/>
        </p:nvPicPr>
        <p:blipFill>
          <a:blip r:embed="rId1"/>
          <a:stretch>
            <a:fillRect/>
          </a:stretch>
        </p:blipFill>
        <p:spPr>
          <a:xfrm>
            <a:off x="5322570" y="2249170"/>
            <a:ext cx="2900680" cy="34645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文本框 1"/>
          <p:cNvSpPr txBox="1"/>
          <p:nvPr/>
        </p:nvSpPr>
        <p:spPr>
          <a:xfrm>
            <a:off x="3779838" y="404813"/>
            <a:ext cx="3881437" cy="646112"/>
          </a:xfrm>
          <a:prstGeom prst="rect">
            <a:avLst/>
          </a:prstGeom>
          <a:noFill/>
          <a:ln w="9525">
            <a:noFill/>
          </a:ln>
        </p:spPr>
        <p:txBody>
          <a:bodyPr wrap="square" anchor="t" anchorCtr="0">
            <a:spAutoFit/>
          </a:bodyPr>
          <a:p>
            <a:r>
              <a:rPr lang="zh-CN" altLang="zh-CN" sz="3600" b="1">
                <a:solidFill>
                  <a:srgbClr val="C00000"/>
                </a:solidFill>
                <a:latin typeface="楷体" panose="02010609060101010101" charset="-122"/>
                <a:ea typeface="楷体" panose="02010609060101010101" charset="-122"/>
              </a:rPr>
              <a:t>温</a:t>
            </a:r>
            <a:r>
              <a:rPr lang="en-US" altLang="zh-CN" sz="3600" b="1">
                <a:solidFill>
                  <a:srgbClr val="C00000"/>
                </a:solidFill>
                <a:latin typeface="楷体" panose="02010609060101010101" charset="-122"/>
                <a:ea typeface="楷体" panose="02010609060101010101" charset="-122"/>
              </a:rPr>
              <a:t> </a:t>
            </a:r>
            <a:r>
              <a:rPr lang="zh-CN" altLang="zh-CN" sz="3600" b="1">
                <a:solidFill>
                  <a:srgbClr val="C00000"/>
                </a:solidFill>
                <a:latin typeface="楷体" panose="02010609060101010101" charset="-122"/>
                <a:ea typeface="楷体" panose="02010609060101010101" charset="-122"/>
              </a:rPr>
              <a:t>馨</a:t>
            </a:r>
            <a:r>
              <a:rPr lang="en-US" altLang="zh-CN" sz="3600" b="1">
                <a:solidFill>
                  <a:srgbClr val="C00000"/>
                </a:solidFill>
                <a:latin typeface="楷体" panose="02010609060101010101" charset="-122"/>
                <a:ea typeface="楷体" panose="02010609060101010101" charset="-122"/>
              </a:rPr>
              <a:t> </a:t>
            </a:r>
            <a:r>
              <a:rPr lang="zh-CN" altLang="zh-CN" sz="3600" b="1">
                <a:solidFill>
                  <a:srgbClr val="C00000"/>
                </a:solidFill>
                <a:latin typeface="楷体" panose="02010609060101010101" charset="-122"/>
                <a:ea typeface="楷体" panose="02010609060101010101" charset="-122"/>
              </a:rPr>
              <a:t>提</a:t>
            </a:r>
            <a:r>
              <a:rPr lang="en-US" altLang="zh-CN" sz="3600" b="1">
                <a:solidFill>
                  <a:srgbClr val="C00000"/>
                </a:solidFill>
                <a:latin typeface="楷体" panose="02010609060101010101" charset="-122"/>
                <a:ea typeface="楷体" panose="02010609060101010101" charset="-122"/>
              </a:rPr>
              <a:t> </a:t>
            </a:r>
            <a:r>
              <a:rPr lang="zh-CN" altLang="zh-CN" sz="3600" b="1">
                <a:solidFill>
                  <a:srgbClr val="C00000"/>
                </a:solidFill>
                <a:latin typeface="楷体" panose="02010609060101010101" charset="-122"/>
                <a:ea typeface="楷体" panose="02010609060101010101" charset="-122"/>
              </a:rPr>
              <a:t>示</a:t>
            </a:r>
            <a:endParaRPr lang="zh-CN" altLang="zh-CN" sz="3600" b="1">
              <a:solidFill>
                <a:srgbClr val="C00000"/>
              </a:solidFill>
              <a:latin typeface="楷体" panose="02010609060101010101" charset="-122"/>
              <a:ea typeface="楷体" panose="02010609060101010101" charset="-122"/>
            </a:endParaRPr>
          </a:p>
        </p:txBody>
      </p:sp>
      <p:sp>
        <p:nvSpPr>
          <p:cNvPr id="29698" name="文本框 2"/>
          <p:cNvSpPr txBox="1"/>
          <p:nvPr/>
        </p:nvSpPr>
        <p:spPr>
          <a:xfrm>
            <a:off x="476885" y="1449070"/>
            <a:ext cx="8456295" cy="4523105"/>
          </a:xfrm>
          <a:prstGeom prst="rect">
            <a:avLst/>
          </a:prstGeom>
          <a:noFill/>
          <a:ln w="9525">
            <a:noFill/>
          </a:ln>
        </p:spPr>
        <p:txBody>
          <a:bodyPr wrap="square" anchor="t" anchorCtr="0">
            <a:spAutoFit/>
          </a:bodyPr>
          <a:p>
            <a:r>
              <a:rPr lang="zh-CN" altLang="en-US" sz="2400">
                <a:latin typeface="楷体" panose="02010609060101010101" charset="-122"/>
                <a:ea typeface="楷体" panose="02010609060101010101" charset="-122"/>
              </a:rPr>
              <a:t>1、保特头发身体清洁,着宽松棉质衣服，科学坐月子。</a:t>
            </a:r>
            <a:endParaRPr lang="zh-CN" altLang="en-US" sz="2400">
              <a:latin typeface="楷体" panose="02010609060101010101" charset="-122"/>
              <a:ea typeface="楷体" panose="02010609060101010101" charset="-122"/>
            </a:endParaRPr>
          </a:p>
          <a:p>
            <a:r>
              <a:rPr lang="en-US" altLang="zh-CN" sz="2400">
                <a:latin typeface="楷体" panose="02010609060101010101" charset="-122"/>
                <a:ea typeface="楷体" panose="02010609060101010101" charset="-122"/>
              </a:rPr>
              <a:t>2</a:t>
            </a:r>
            <a:r>
              <a:rPr lang="zh-CN" altLang="en-US" sz="2400">
                <a:latin typeface="楷体" panose="02010609060101010101" charset="-122"/>
                <a:ea typeface="楷体" panose="02010609060101010101" charset="-122"/>
              </a:rPr>
              <a:t>、戴隐形眼镜的妈妈,请佩戴普通眼镜，高度近视的孕妈请办理住院时告知主治医生。</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3、取下所有的首饰（金、银、玉等）。</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4、指甲修剪干净。</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5、准备好的一些用品可以按功能用途来分类用袋子装起来,以便容易找到。</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6、临产前,所有物品放一个大的行李包里备用，以防急诊入院时来不及准备。</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7、准备待产包的时间一般要提前三个月准备会比较充分一些,可以根据宝妈自己的具体情况来定。</a:t>
            </a:r>
            <a:endParaRPr lang="zh-CN" altLang="en-US" sz="2400">
              <a:latin typeface="楷体" panose="02010609060101010101" charset="-122"/>
              <a:ea typeface="楷体" panose="02010609060101010101" charset="-122"/>
            </a:endParaRPr>
          </a:p>
          <a:p>
            <a:endParaRPr lang="zh-CN" altLang="en-US" sz="2400">
              <a:solidFill>
                <a:srgbClr val="C00000"/>
              </a:solidFill>
              <a:latin typeface="楷体" panose="02010609060101010101" charset="-122"/>
              <a:ea typeface="楷体" panose="02010609060101010101" charset="-122"/>
            </a:endParaRPr>
          </a:p>
        </p:txBody>
      </p:sp>
      <p:sp>
        <p:nvSpPr>
          <p:cNvPr id="29699" name="文本框 3"/>
          <p:cNvSpPr txBox="1"/>
          <p:nvPr/>
        </p:nvSpPr>
        <p:spPr>
          <a:xfrm>
            <a:off x="307975" y="5491798"/>
            <a:ext cx="8528050" cy="830262"/>
          </a:xfrm>
          <a:prstGeom prst="rect">
            <a:avLst/>
          </a:prstGeom>
          <a:noFill/>
          <a:ln w="9525">
            <a:noFill/>
          </a:ln>
        </p:spPr>
        <p:txBody>
          <a:bodyPr wrap="square" anchor="t" anchorCtr="0">
            <a:spAutoFit/>
          </a:bodyPr>
          <a:p>
            <a:r>
              <a:rPr lang="zh-CN" altLang="en-US" sz="2400" b="1">
                <a:solidFill>
                  <a:srgbClr val="C00000"/>
                </a:solidFill>
                <a:latin typeface="楷体" panose="02010609060101010101" charset="-122"/>
                <a:ea typeface="楷体" panose="02010609060101010101" charset="-122"/>
              </a:rPr>
              <a:t>如果孕期有合并症及并发症的，请在住院后医师询问病史时如实告知，不要隐瞒，以免耽误治疗</a:t>
            </a:r>
            <a:endParaRPr lang="zh-CN" altLang="en-US" sz="2400" b="1">
              <a:solidFill>
                <a:srgbClr val="C00000"/>
              </a:solidFill>
              <a:latin typeface="楷体" panose="02010609060101010101" charset="-122"/>
              <a:ea typeface="楷体" panose="02010609060101010101"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BK_DARK_LIGHT" val="2"/>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K_DARK_LIGHT" val="2"/>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614"/>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614"/>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UNIT_SHOW_EDIT_AREA_INDICATION" val="0"/>
  <p:tag name="KSO_WM_TAG_VERSION" val="1.0"/>
  <p:tag name="KSO_WM_BEAUTIFY_FLAG" val="#wm#"/>
  <p:tag name="KSO_WM_TEMPLATE_CATEGORY" val="custom"/>
  <p:tag name="KSO_WM_TEMPLATE_INDEX" val="20202614"/>
  <p:tag name="KSO_WM_TEMPLATE_THUMBS_INDEX" val="1、5、6、7、8、9、10、11、12、13、14"/>
</p:tagLst>
</file>

<file path=ppt/tags/tag87.xml><?xml version="1.0" encoding="utf-8"?>
<p:tagLst xmlns:p="http://schemas.openxmlformats.org/presentationml/2006/main">
  <p:tag name="KSO_WM_UNIT_ISCONTENTSTITLE" val="0"/>
  <p:tag name="KSO_WM_UNIT_PRESET_TEXT" val="文艺清新工作总结"/>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2614_1*a*1"/>
  <p:tag name="KSO_WM_TEMPLATE_CATEGORY" val="custom"/>
  <p:tag name="KSO_WM_TEMPLATE_INDEX" val="20202614"/>
  <p:tag name="KSO_WM_UNIT_LAYERLEVEL" val="1"/>
  <p:tag name="KSO_WM_TAG_VERSION" val="1.0"/>
  <p:tag name="KSO_WM_BEAUTIFY_FLAG" val="#wm#"/>
</p:tagLst>
</file>

<file path=ppt/tags/tag88.xml><?xml version="1.0" encoding="utf-8"?>
<p:tagLst xmlns:p="http://schemas.openxmlformats.org/presentationml/2006/main">
  <p:tag name="KSO_WM_SLIDE_ID" val="custom20202614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2614"/>
  <p:tag name="KSO_WM_SLIDE_LAYOUT" val="a_b"/>
  <p:tag name="KSO_WM_SLIDE_LAYOUT_CNT" val="1_1"/>
  <p:tag name="KSO_WM_TEMPLATE_THUMBS_INDEX" val="1、5、6、7、8、9、10、11、12、13、14"/>
  <p:tag name="KSO_WM_TEMPLATE_MASTER_THUMB_INDEX" val="12"/>
</p:tagLst>
</file>

<file path=ppt/tags/tag89.xml><?xml version="1.0" encoding="utf-8"?>
<p:tagLst xmlns:p="http://schemas.openxmlformats.org/presentationml/2006/main">
  <p:tag name="KSO_WM_SLIDE_BK_DARK_LIGHT" val="2"/>
  <p:tag name="KSO_WM_SLIDE_BACKGROUND_TYPE" val="gener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EEF3F6"/>
      </a:dk2>
      <a:lt2>
        <a:srgbClr val="F7F8F9"/>
      </a:lt2>
      <a:accent1>
        <a:srgbClr val="66A172"/>
      </a:accent1>
      <a:accent2>
        <a:srgbClr val="749E6A"/>
      </a:accent2>
      <a:accent3>
        <a:srgbClr val="809865"/>
      </a:accent3>
      <a:accent4>
        <a:srgbClr val="8D9762"/>
      </a:accent4>
      <a:accent5>
        <a:srgbClr val="94905E"/>
      </a:accent5>
      <a:accent6>
        <a:srgbClr val="9C8D61"/>
      </a:accent6>
      <a:hlink>
        <a:srgbClr val="5650B7"/>
      </a:hlink>
      <a:folHlink>
        <a:srgbClr val="352949"/>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2082</Words>
  <Application>WPS 演示</Application>
  <PresentationFormat/>
  <Paragraphs>103</Paragraphs>
  <Slides>20</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20</vt:i4>
      </vt:variant>
    </vt:vector>
  </HeadingPairs>
  <TitlesOfParts>
    <vt:vector size="31" baseType="lpstr">
      <vt:lpstr>Arial</vt:lpstr>
      <vt:lpstr>宋体</vt:lpstr>
      <vt:lpstr>Wingdings</vt:lpstr>
      <vt:lpstr>微软雅黑</vt:lpstr>
      <vt:lpstr>汉仪旗黑-85S</vt:lpstr>
      <vt:lpstr>黑体</vt:lpstr>
      <vt:lpstr>楷体</vt:lpstr>
      <vt:lpstr>Arial Unicode MS</vt:lpstr>
      <vt:lpstr>Calibri</vt:lpstr>
      <vt:lpstr>默认设计模板</vt:lpstr>
      <vt:lpstr>1_Office 主题​​</vt:lpstr>
      <vt:lpstr>住院待产包指导</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播州区人民医院产科住院待产包清单</dc:title>
  <dc:creator>Administrator</dc:creator>
  <cp:lastModifiedBy>Administrator</cp:lastModifiedBy>
  <cp:revision>23</cp:revision>
  <dcterms:created xsi:type="dcterms:W3CDTF">2021-09-08T03:51:00Z</dcterms:created>
  <dcterms:modified xsi:type="dcterms:W3CDTF">2024-09-18T06:04:34Z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009196A24359465A86F4E459E9FCDA94</vt:lpwstr>
  </property>
</Properties>
</file>