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15"/>
  </p:handoutMasterIdLst>
  <p:sldIdLst>
    <p:sldId id="268" r:id="rId4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3.png"/><Relationship Id="rId2" Type="http://schemas.openxmlformats.org/officeDocument/2006/relationships/tags" Target="../tags/tag80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image" Target="../media/image7.png"/><Relationship Id="rId7" Type="http://schemas.openxmlformats.org/officeDocument/2006/relationships/tags" Target="../tags/tag170.xml"/><Relationship Id="rId6" Type="http://schemas.openxmlformats.org/officeDocument/2006/relationships/image" Target="../media/image6.png"/><Relationship Id="rId5" Type="http://schemas.openxmlformats.org/officeDocument/2006/relationships/tags" Target="../tags/tag169.xml"/><Relationship Id="rId4" Type="http://schemas.openxmlformats.org/officeDocument/2006/relationships/image" Target="../media/image5.png"/><Relationship Id="rId3" Type="http://schemas.openxmlformats.org/officeDocument/2006/relationships/tags" Target="../tags/tag168.xml"/><Relationship Id="rId2" Type="http://schemas.openxmlformats.org/officeDocument/2006/relationships/image" Target="../media/image4.jpeg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image" Target="../media/image9.png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image" Target="../media/image10.jpeg"/><Relationship Id="rId3" Type="http://schemas.openxmlformats.org/officeDocument/2006/relationships/tags" Target="../tags/tag18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../media/image7.png"/><Relationship Id="rId7" Type="http://schemas.openxmlformats.org/officeDocument/2006/relationships/tags" Target="../tags/tag227.xml"/><Relationship Id="rId6" Type="http://schemas.openxmlformats.org/officeDocument/2006/relationships/image" Target="../media/image6.png"/><Relationship Id="rId5" Type="http://schemas.openxmlformats.org/officeDocument/2006/relationships/tags" Target="../tags/tag226.xml"/><Relationship Id="rId4" Type="http://schemas.openxmlformats.org/officeDocument/2006/relationships/image" Target="../media/image5.png"/><Relationship Id="rId3" Type="http://schemas.openxmlformats.org/officeDocument/2006/relationships/tags" Target="../tags/tag225.xml"/><Relationship Id="rId2" Type="http://schemas.openxmlformats.org/officeDocument/2006/relationships/image" Target="../media/image4.jpeg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image" Target="../media/image9.png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image" Target="../media/image8.png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image" Target="../media/image8.png"/><Relationship Id="rId2" Type="http://schemas.openxmlformats.org/officeDocument/2006/relationships/tags" Target="../tags/tag247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11.png"/><Relationship Id="rId2" Type="http://schemas.openxmlformats.org/officeDocument/2006/relationships/tags" Target="../tags/tag255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image" Target="../media/image11.png"/><Relationship Id="rId2" Type="http://schemas.openxmlformats.org/officeDocument/2006/relationships/tags" Target="../tags/tag263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image" Target="../media/image11.png"/><Relationship Id="rId2" Type="http://schemas.openxmlformats.org/officeDocument/2006/relationships/tags" Target="../tags/tag271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image" Target="../media/image11.png"/><Relationship Id="rId2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 userDrawn="1">
            <p:custDataLst>
              <p:tags r:id="rId2"/>
            </p:custDataLst>
          </p:nvPr>
        </p:nvSpPr>
        <p:spPr>
          <a:xfrm>
            <a:off x="4572000" y="25400"/>
            <a:ext cx="7531100" cy="6832600"/>
          </a:xfrm>
          <a:custGeom>
            <a:avLst/>
            <a:gdLst>
              <a:gd name="connsiteX0" fmla="*/ 5150297 w 7531100"/>
              <a:gd name="connsiteY0" fmla="*/ 0 h 6832600"/>
              <a:gd name="connsiteX1" fmla="*/ 7505700 w 7531100"/>
              <a:gd name="connsiteY1" fmla="*/ 0 h 6832600"/>
              <a:gd name="connsiteX2" fmla="*/ 7531100 w 7531100"/>
              <a:gd name="connsiteY2" fmla="*/ 6832600 h 6832600"/>
              <a:gd name="connsiteX3" fmla="*/ 1757257 w 7531100"/>
              <a:gd name="connsiteY3" fmla="*/ 6832600 h 6832600"/>
              <a:gd name="connsiteX4" fmla="*/ 0 w 7531100"/>
              <a:gd name="connsiteY4" fmla="*/ 5084146 h 68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1100" h="6832600">
                <a:moveTo>
                  <a:pt x="5150297" y="0"/>
                </a:moveTo>
                <a:lnTo>
                  <a:pt x="7505700" y="0"/>
                </a:lnTo>
                <a:lnTo>
                  <a:pt x="7531100" y="6832600"/>
                </a:lnTo>
                <a:lnTo>
                  <a:pt x="1757257" y="6832600"/>
                </a:lnTo>
                <a:lnTo>
                  <a:pt x="0" y="508414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187700" cy="4445000"/>
          </a:xfrm>
          <a:custGeom>
            <a:avLst/>
            <a:gdLst>
              <a:gd name="connsiteX0" fmla="*/ 1930400 w 3187700"/>
              <a:gd name="connsiteY0" fmla="*/ 0 h 4445000"/>
              <a:gd name="connsiteX1" fmla="*/ 3187700 w 3187700"/>
              <a:gd name="connsiteY1" fmla="*/ 1270000 h 4445000"/>
              <a:gd name="connsiteX2" fmla="*/ 0 w 3187700"/>
              <a:gd name="connsiteY2" fmla="*/ 4445000 h 4445000"/>
              <a:gd name="connsiteX3" fmla="*/ 0 w 3187700"/>
              <a:gd name="connsiteY3" fmla="*/ 12700 h 4445000"/>
              <a:gd name="connsiteX4" fmla="*/ 1930400 w 3187700"/>
              <a:gd name="connsiteY4" fmla="*/ 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700" h="4445000">
                <a:moveTo>
                  <a:pt x="1930400" y="0"/>
                </a:moveTo>
                <a:lnTo>
                  <a:pt x="3187700" y="1270000"/>
                </a:lnTo>
                <a:lnTo>
                  <a:pt x="0" y="4445000"/>
                </a:lnTo>
                <a:lnTo>
                  <a:pt x="0" y="12700"/>
                </a:lnTo>
                <a:lnTo>
                  <a:pt x="19304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37" y="70369"/>
            <a:ext cx="6859563" cy="6834157"/>
          </a:xfrm>
          <a:prstGeom prst="rect">
            <a:avLst/>
          </a:prstGeom>
        </p:spPr>
      </p:pic>
      <p:sp>
        <p:nvSpPr>
          <p:cNvPr id="21" name="直角三角形 20"/>
          <p:cNvSpPr/>
          <p:nvPr userDrawn="1">
            <p:custDataLst>
              <p:tags r:id="rId6"/>
            </p:custDataLst>
          </p:nvPr>
        </p:nvSpPr>
        <p:spPr>
          <a:xfrm rot="5400000" flipV="1">
            <a:off x="8140700" y="0"/>
            <a:ext cx="4051300" cy="4051300"/>
          </a:xfrm>
          <a:prstGeom prst="rtTriangle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 userDrawn="1">
            <p:custDataLst>
              <p:tags r:id="rId7"/>
            </p:custDataLst>
          </p:nvPr>
        </p:nvCxnSpPr>
        <p:spPr>
          <a:xfrm>
            <a:off x="662220" y="4025900"/>
            <a:ext cx="1244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466725" y="1838325"/>
            <a:ext cx="6442075" cy="211201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466685" y="4091974"/>
            <a:ext cx="6442119" cy="683225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88"/>
            <a:ext cx="8104446" cy="6199012"/>
          </a:xfrm>
          <a:prstGeom prst="rect">
            <a:avLst/>
          </a:prstGeom>
        </p:spPr>
      </p:pic>
      <p:sp>
        <p:nvSpPr>
          <p:cNvPr id="7" name="任意多边形: 形状 6"/>
          <p:cNvSpPr/>
          <p:nvPr userDrawn="1">
            <p:custDataLst>
              <p:tags r:id="rId4"/>
            </p:custDataLst>
          </p:nvPr>
        </p:nvSpPr>
        <p:spPr>
          <a:xfrm rot="2700000">
            <a:off x="4484471" y="-2887775"/>
            <a:ext cx="4191000" cy="13153854"/>
          </a:xfrm>
          <a:custGeom>
            <a:avLst/>
            <a:gdLst>
              <a:gd name="connsiteX0" fmla="*/ 0 w 4191000"/>
              <a:gd name="connsiteY0" fmla="*/ 3455178 h 13153854"/>
              <a:gd name="connsiteX1" fmla="*/ 3455179 w 4191000"/>
              <a:gd name="connsiteY1" fmla="*/ 0 h 13153854"/>
              <a:gd name="connsiteX2" fmla="*/ 4191000 w 4191000"/>
              <a:gd name="connsiteY2" fmla="*/ 735820 h 13153854"/>
              <a:gd name="connsiteX3" fmla="*/ 4191000 w 4191000"/>
              <a:gd name="connsiteY3" fmla="*/ 8962854 h 13153854"/>
              <a:gd name="connsiteX4" fmla="*/ 0 w 4191000"/>
              <a:gd name="connsiteY4" fmla="*/ 13153854 h 131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0" h="13153854">
                <a:moveTo>
                  <a:pt x="0" y="3455178"/>
                </a:moveTo>
                <a:lnTo>
                  <a:pt x="3455179" y="0"/>
                </a:lnTo>
                <a:lnTo>
                  <a:pt x="4191000" y="735820"/>
                </a:lnTo>
                <a:lnTo>
                  <a:pt x="4191000" y="8962854"/>
                </a:lnTo>
                <a:lnTo>
                  <a:pt x="0" y="131538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5"/>
            </p:custDataLst>
          </p:nvPr>
        </p:nvSpPr>
        <p:spPr>
          <a:xfrm rot="2700000">
            <a:off x="4955958" y="-2508351"/>
            <a:ext cx="4191000" cy="12709332"/>
          </a:xfrm>
          <a:custGeom>
            <a:avLst/>
            <a:gdLst>
              <a:gd name="connsiteX0" fmla="*/ 0 w 4191000"/>
              <a:gd name="connsiteY0" fmla="*/ 3010656 h 12709332"/>
              <a:gd name="connsiteX1" fmla="*/ 3010657 w 4191000"/>
              <a:gd name="connsiteY1" fmla="*/ 0 h 12709332"/>
              <a:gd name="connsiteX2" fmla="*/ 4191000 w 4191000"/>
              <a:gd name="connsiteY2" fmla="*/ 1180343 h 12709332"/>
              <a:gd name="connsiteX3" fmla="*/ 4191000 w 4191000"/>
              <a:gd name="connsiteY3" fmla="*/ 8518332 h 12709332"/>
              <a:gd name="connsiteX4" fmla="*/ 0 w 4191000"/>
              <a:gd name="connsiteY4" fmla="*/ 12709332 h 1270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0" h="12709332">
                <a:moveTo>
                  <a:pt x="0" y="3010656"/>
                </a:moveTo>
                <a:lnTo>
                  <a:pt x="3010657" y="0"/>
                </a:lnTo>
                <a:lnTo>
                  <a:pt x="4191000" y="1180343"/>
                </a:lnTo>
                <a:lnTo>
                  <a:pt x="4191000" y="8518332"/>
                </a:lnTo>
                <a:lnTo>
                  <a:pt x="0" y="127093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6"/>
            </p:custDataLst>
          </p:nvPr>
        </p:nvCxnSpPr>
        <p:spPr>
          <a:xfrm>
            <a:off x="5288462" y="3816150"/>
            <a:ext cx="1281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174162" y="2614699"/>
            <a:ext cx="6671473" cy="1201451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5173482" y="3878694"/>
            <a:ext cx="6671473" cy="900113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95572"/>
            <a:ext cx="2159000" cy="885328"/>
            <a:chOff x="0" y="5829824"/>
            <a:chExt cx="2563200" cy="1051076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 rot="0" flipH="1">
            <a:off x="10033000" y="5995670"/>
            <a:ext cx="2159000" cy="885190"/>
            <a:chOff x="0" y="5829824"/>
            <a:chExt cx="2563200" cy="1051076"/>
          </a:xfrm>
        </p:grpSpPr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5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 userDrawn="1">
            <p:custDataLst>
              <p:tags r:id="rId6"/>
            </p:custDataLst>
          </p:nvPr>
        </p:nvGrpSpPr>
        <p:grpSpPr>
          <a:xfrm rot="10800000" flipH="1">
            <a:off x="0" y="0"/>
            <a:ext cx="2159000" cy="885190"/>
            <a:chOff x="0" y="5829824"/>
            <a:chExt cx="2563200" cy="1051076"/>
          </a:xfrm>
        </p:grpSpPr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0" y="5995572"/>
            <a:ext cx="2159000" cy="885328"/>
            <a:chOff x="0" y="5829824"/>
            <a:chExt cx="2563200" cy="1051076"/>
          </a:xfrm>
        </p:grpSpPr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0800000">
            <a:off x="10033000" y="0"/>
            <a:ext cx="2159000" cy="885328"/>
            <a:chOff x="0" y="5829824"/>
            <a:chExt cx="2563200" cy="1051076"/>
          </a:xfrm>
        </p:grpSpPr>
        <p:sp>
          <p:nvSpPr>
            <p:cNvPr id="12" name="等腰三角形 11"/>
            <p:cNvSpPr/>
            <p:nvPr>
              <p:custDataLst>
                <p:tags r:id="rId4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14" name="等腰三角形 13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 rot="0">
            <a:off x="-3175" y="0"/>
            <a:ext cx="3926205" cy="2044700"/>
            <a:chOff x="-3177" y="0"/>
            <a:chExt cx="3925888" cy="2044700"/>
          </a:xfrm>
        </p:grpSpPr>
        <p:sp>
          <p:nvSpPr>
            <p:cNvPr id="18" name="任意多边形: 形状 17"/>
            <p:cNvSpPr/>
            <p:nvPr>
              <p:custDataLst>
                <p:tags r:id="rId4"/>
              </p:custDataLst>
            </p:nvPr>
          </p:nvSpPr>
          <p:spPr>
            <a:xfrm rot="10800000" flipH="1">
              <a:off x="-3177" y="0"/>
              <a:ext cx="3925888" cy="1774344"/>
            </a:xfrm>
            <a:custGeom>
              <a:avLst/>
              <a:gdLst>
                <a:gd name="connsiteX0" fmla="*/ 0 w 3925888"/>
                <a:gd name="connsiteY0" fmla="*/ 1774344 h 1774344"/>
                <a:gd name="connsiteX1" fmla="*/ 3925888 w 3925888"/>
                <a:gd name="connsiteY1" fmla="*/ 1774344 h 1774344"/>
                <a:gd name="connsiteX2" fmla="*/ 1329375 w 3925888"/>
                <a:gd name="connsiteY2" fmla="*/ 0 h 1774344"/>
                <a:gd name="connsiteX3" fmla="*/ 0 w 3925888"/>
                <a:gd name="connsiteY3" fmla="*/ 987022 h 177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5888" h="1774344">
                  <a:moveTo>
                    <a:pt x="0" y="1774344"/>
                  </a:moveTo>
                  <a:lnTo>
                    <a:pt x="3925888" y="1774344"/>
                  </a:lnTo>
                  <a:lnTo>
                    <a:pt x="1329375" y="0"/>
                  </a:lnTo>
                  <a:lnTo>
                    <a:pt x="0" y="9870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0800000" flipH="1">
              <a:off x="-3175" y="0"/>
              <a:ext cx="2843110" cy="2044700"/>
            </a:xfrm>
            <a:custGeom>
              <a:avLst/>
              <a:gdLst>
                <a:gd name="connsiteX0" fmla="*/ 0 w 2843110"/>
                <a:gd name="connsiteY0" fmla="*/ 2044700 h 2044700"/>
                <a:gd name="connsiteX1" fmla="*/ 2843110 w 2843110"/>
                <a:gd name="connsiteY1" fmla="*/ 2044700 h 2044700"/>
                <a:gd name="connsiteX2" fmla="*/ 19343 w 2843110"/>
                <a:gd name="connsiteY2" fmla="*/ 0 h 2044700"/>
                <a:gd name="connsiteX3" fmla="*/ 0 w 2843110"/>
                <a:gd name="connsiteY3" fmla="*/ 36629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3110" h="2044700">
                  <a:moveTo>
                    <a:pt x="0" y="2044700"/>
                  </a:moveTo>
                  <a:lnTo>
                    <a:pt x="2843110" y="2044700"/>
                  </a:lnTo>
                  <a:lnTo>
                    <a:pt x="19343" y="0"/>
                  </a:lnTo>
                  <a:lnTo>
                    <a:pt x="0" y="3662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 userDrawn="1">
            <p:custDataLst>
              <p:tags r:id="rId6"/>
            </p:custDataLst>
          </p:nvPr>
        </p:nvGrpSpPr>
        <p:grpSpPr>
          <a:xfrm rot="0" flipH="1" flipV="1">
            <a:off x="8269605" y="4888865"/>
            <a:ext cx="3926205" cy="2044700"/>
            <a:chOff x="-3177" y="0"/>
            <a:chExt cx="3925888" cy="2044700"/>
          </a:xfrm>
        </p:grpSpPr>
        <p:sp>
          <p:nvSpPr>
            <p:cNvPr id="21" name="任意多边形: 形状 20"/>
            <p:cNvSpPr/>
            <p:nvPr>
              <p:custDataLst>
                <p:tags r:id="rId7"/>
              </p:custDataLst>
            </p:nvPr>
          </p:nvSpPr>
          <p:spPr>
            <a:xfrm rot="10800000" flipH="1">
              <a:off x="-3177" y="0"/>
              <a:ext cx="3925888" cy="1774344"/>
            </a:xfrm>
            <a:custGeom>
              <a:avLst/>
              <a:gdLst>
                <a:gd name="connsiteX0" fmla="*/ 0 w 3925888"/>
                <a:gd name="connsiteY0" fmla="*/ 1774344 h 1774344"/>
                <a:gd name="connsiteX1" fmla="*/ 3925888 w 3925888"/>
                <a:gd name="connsiteY1" fmla="*/ 1774344 h 1774344"/>
                <a:gd name="connsiteX2" fmla="*/ 1329375 w 3925888"/>
                <a:gd name="connsiteY2" fmla="*/ 0 h 1774344"/>
                <a:gd name="connsiteX3" fmla="*/ 0 w 3925888"/>
                <a:gd name="connsiteY3" fmla="*/ 987022 h 177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5888" h="1774344">
                  <a:moveTo>
                    <a:pt x="0" y="1774344"/>
                  </a:moveTo>
                  <a:lnTo>
                    <a:pt x="3925888" y="1774344"/>
                  </a:lnTo>
                  <a:lnTo>
                    <a:pt x="1329375" y="0"/>
                  </a:lnTo>
                  <a:lnTo>
                    <a:pt x="0" y="9870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8"/>
              </p:custDataLst>
            </p:nvPr>
          </p:nvSpPr>
          <p:spPr>
            <a:xfrm rot="10800000" flipH="1">
              <a:off x="-3175" y="0"/>
              <a:ext cx="2843110" cy="2044700"/>
            </a:xfrm>
            <a:custGeom>
              <a:avLst/>
              <a:gdLst>
                <a:gd name="connsiteX0" fmla="*/ 0 w 2843110"/>
                <a:gd name="connsiteY0" fmla="*/ 2044700 h 2044700"/>
                <a:gd name="connsiteX1" fmla="*/ 2843110 w 2843110"/>
                <a:gd name="connsiteY1" fmla="*/ 2044700 h 2044700"/>
                <a:gd name="connsiteX2" fmla="*/ 19343 w 2843110"/>
                <a:gd name="connsiteY2" fmla="*/ 0 h 2044700"/>
                <a:gd name="connsiteX3" fmla="*/ 0 w 2843110"/>
                <a:gd name="connsiteY3" fmla="*/ 36629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3110" h="2044700">
                  <a:moveTo>
                    <a:pt x="0" y="2044700"/>
                  </a:moveTo>
                  <a:lnTo>
                    <a:pt x="2843110" y="2044700"/>
                  </a:lnTo>
                  <a:lnTo>
                    <a:pt x="19343" y="0"/>
                  </a:lnTo>
                  <a:lnTo>
                    <a:pt x="0" y="3662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06157" y="1715911"/>
            <a:ext cx="993566" cy="10179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0572750" y="4266428"/>
            <a:ext cx="1619250" cy="2066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0" y="355073"/>
            <a:ext cx="6557903" cy="65029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9036398" y="5154903"/>
            <a:ext cx="2788926" cy="1703097"/>
          </a:xfrm>
          <a:prstGeom prst="rect">
            <a:avLst/>
          </a:prstGeom>
        </p:spPr>
      </p:pic>
      <p:sp>
        <p:nvSpPr>
          <p:cNvPr id="15" name="Freeform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45999" y="2950373"/>
            <a:ext cx="4630738" cy="10795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6498427" y="0"/>
            <a:ext cx="5693573" cy="1234294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399723" y="2200275"/>
            <a:ext cx="5849302" cy="80089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  <p:custDataLst>
              <p:tags r:id="rId15"/>
            </p:custDataLst>
          </p:nvPr>
        </p:nvSpPr>
        <p:spPr>
          <a:xfrm>
            <a:off x="5399723" y="3093248"/>
            <a:ext cx="5849302" cy="82244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>
            <p:custDataLst>
              <p:tags r:id="rId3"/>
            </p:custDataLst>
          </p:nvPr>
        </p:nvSpPr>
        <p:spPr>
          <a:xfrm>
            <a:off x="4010025" y="1529715"/>
            <a:ext cx="4171950" cy="1897380"/>
          </a:xfrm>
          <a:prstGeom prst="cloudCallou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solidFill>
                <a:srgbClr val="FFC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117725" y="3629819"/>
            <a:ext cx="7956550" cy="1452562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06157" y="1715911"/>
            <a:ext cx="993566" cy="10179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0572750" y="4266428"/>
            <a:ext cx="1619250" cy="2066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0" y="355073"/>
            <a:ext cx="6557903" cy="65029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9036398" y="5154903"/>
            <a:ext cx="2788926" cy="1703097"/>
          </a:xfrm>
          <a:prstGeom prst="rect">
            <a:avLst/>
          </a:prstGeom>
        </p:spPr>
      </p:pic>
      <p:sp>
        <p:nvSpPr>
          <p:cNvPr id="10" name="Freeform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45999" y="2950373"/>
            <a:ext cx="4630738" cy="10795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6498427" y="0"/>
            <a:ext cx="5693573" cy="1234294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399723" y="3080040"/>
            <a:ext cx="5849302" cy="683458"/>
          </a:xfrm>
        </p:spPr>
        <p:txBody>
          <a:bodyPr lIns="90000" tIns="46800" rIns="90000" bIns="46800" anchor="ctr" anchorCtr="0">
            <a:no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6019149" y="1492570"/>
            <a:ext cx="45963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chemeClr val="tx1">
                    <a:lumMod val="75000"/>
                    <a:lumOff val="2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defRPr>
            </a:lvl1pPr>
          </a:lstStyle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Thanks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5400000">
            <a:off x="-747371" y="4553973"/>
            <a:ext cx="3051399" cy="15566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0"/>
            <a:ext cx="7518399" cy="6858000"/>
          </a:xfrm>
          <a:prstGeom prst="rect">
            <a:avLst/>
          </a:prstGeom>
        </p:spPr>
      </p:pic>
      <p:sp>
        <p:nvSpPr>
          <p:cNvPr id="9" name="直角三角形 8"/>
          <p:cNvSpPr/>
          <p:nvPr userDrawn="1">
            <p:custDataLst>
              <p:tags r:id="rId5"/>
            </p:custDataLst>
          </p:nvPr>
        </p:nvSpPr>
        <p:spPr>
          <a:xfrm rot="5400000" flipH="1" flipV="1">
            <a:off x="7859486" y="2525486"/>
            <a:ext cx="4332514" cy="4332514"/>
          </a:xfrm>
          <a:prstGeom prst="rtTriangl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6"/>
            </p:custDataLst>
          </p:nvPr>
        </p:nvCxnSpPr>
        <p:spPr>
          <a:xfrm>
            <a:off x="3636262" y="3759905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030976" y="3842101"/>
            <a:ext cx="3960001" cy="1107987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02250"/>
            <a:ext cx="1568450" cy="155575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-6985" y="-31750"/>
            <a:ext cx="1568450" cy="155575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02250"/>
            <a:ext cx="1568450" cy="155575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3970" y="-45720"/>
            <a:ext cx="1568450" cy="155575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10033000" y="5972672"/>
            <a:ext cx="2159000" cy="885328"/>
            <a:chOff x="10033000" y="5972672"/>
            <a:chExt cx="2159000" cy="885328"/>
          </a:xfrm>
        </p:grpSpPr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>
              <a:off x="10033000" y="6089732"/>
              <a:ext cx="2159000" cy="768268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4"/>
              </p:custDataLst>
            </p:nvPr>
          </p:nvSpPr>
          <p:spPr>
            <a:xfrm flipH="1">
              <a:off x="10501828" y="5972672"/>
              <a:ext cx="1690172" cy="885328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 rot="2700000">
            <a:off x="2226376" y="1322451"/>
            <a:ext cx="10846881" cy="4815659"/>
          </a:xfrm>
          <a:custGeom>
            <a:avLst/>
            <a:gdLst>
              <a:gd name="connsiteX0" fmla="*/ 0 w 10846881"/>
              <a:gd name="connsiteY0" fmla="*/ 2555857 h 4815659"/>
              <a:gd name="connsiteX1" fmla="*/ 2555857 w 10846881"/>
              <a:gd name="connsiteY1" fmla="*/ 0 h 4815659"/>
              <a:gd name="connsiteX2" fmla="*/ 9439229 w 10846881"/>
              <a:gd name="connsiteY2" fmla="*/ 0 h 4815659"/>
              <a:gd name="connsiteX3" fmla="*/ 10846881 w 10846881"/>
              <a:gd name="connsiteY3" fmla="*/ 1407652 h 4815659"/>
              <a:gd name="connsiteX4" fmla="*/ 7438875 w 10846881"/>
              <a:gd name="connsiteY4" fmla="*/ 4815659 h 4815659"/>
              <a:gd name="connsiteX5" fmla="*/ 0 w 10846881"/>
              <a:gd name="connsiteY5" fmla="*/ 4815659 h 481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881" h="4815659">
                <a:moveTo>
                  <a:pt x="0" y="2555857"/>
                </a:moveTo>
                <a:lnTo>
                  <a:pt x="2555857" y="0"/>
                </a:lnTo>
                <a:lnTo>
                  <a:pt x="9439229" y="0"/>
                </a:lnTo>
                <a:lnTo>
                  <a:pt x="10846881" y="1407652"/>
                </a:lnTo>
                <a:lnTo>
                  <a:pt x="7438875" y="4815659"/>
                </a:lnTo>
                <a:lnTo>
                  <a:pt x="0" y="48156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>
            <a:off x="-39634" y="-34498"/>
            <a:ext cx="3240035" cy="3463498"/>
          </a:xfrm>
          <a:custGeom>
            <a:avLst/>
            <a:gdLst>
              <a:gd name="connsiteX0" fmla="*/ 0 w 3240035"/>
              <a:gd name="connsiteY0" fmla="*/ 0 h 3463498"/>
              <a:gd name="connsiteX1" fmla="*/ 2072710 w 3240035"/>
              <a:gd name="connsiteY1" fmla="*/ 0 h 3463498"/>
              <a:gd name="connsiteX2" fmla="*/ 3240035 w 3240035"/>
              <a:gd name="connsiteY2" fmla="*/ 1167325 h 3463498"/>
              <a:gd name="connsiteX3" fmla="*/ 943862 w 3240035"/>
              <a:gd name="connsiteY3" fmla="*/ 3463498 h 3463498"/>
              <a:gd name="connsiteX4" fmla="*/ 0 w 3240035"/>
              <a:gd name="connsiteY4" fmla="*/ 2519636 h 346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35" h="3463498">
                <a:moveTo>
                  <a:pt x="0" y="0"/>
                </a:moveTo>
                <a:lnTo>
                  <a:pt x="2072710" y="0"/>
                </a:lnTo>
                <a:lnTo>
                  <a:pt x="3240035" y="1167325"/>
                </a:lnTo>
                <a:lnTo>
                  <a:pt x="943862" y="3463498"/>
                </a:lnTo>
                <a:lnTo>
                  <a:pt x="0" y="2519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flipH="1">
            <a:off x="10033000" y="5972672"/>
            <a:ext cx="2159000" cy="885328"/>
            <a:chOff x="0" y="5829824"/>
            <a:chExt cx="2563200" cy="1051076"/>
          </a:xfrm>
        </p:grpSpPr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6" Type="http://schemas.openxmlformats.org/officeDocument/2006/relationships/theme" Target="../theme/theme2.xml"/><Relationship Id="rId25" Type="http://schemas.openxmlformats.org/officeDocument/2006/relationships/tags" Target="../tags/tag293.xml"/><Relationship Id="rId24" Type="http://schemas.openxmlformats.org/officeDocument/2006/relationships/tags" Target="../tags/tag292.xml"/><Relationship Id="rId23" Type="http://schemas.openxmlformats.org/officeDocument/2006/relationships/tags" Target="../tags/tag291.xml"/><Relationship Id="rId22" Type="http://schemas.openxmlformats.org/officeDocument/2006/relationships/tags" Target="../tags/tag290.xml"/><Relationship Id="rId21" Type="http://schemas.openxmlformats.org/officeDocument/2006/relationships/tags" Target="../tags/tag289.xml"/><Relationship Id="rId20" Type="http://schemas.openxmlformats.org/officeDocument/2006/relationships/tags" Target="../tags/tag288.xml"/><Relationship Id="rId2" Type="http://schemas.openxmlformats.org/officeDocument/2006/relationships/slideLayout" Target="../slideLayouts/slideLayout20.xml"/><Relationship Id="rId19" Type="http://schemas.openxmlformats.org/officeDocument/2006/relationships/image" Target="../media/image12.jpeg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tags" Target="../tags/tag300.xml"/><Relationship Id="rId4" Type="http://schemas.openxmlformats.org/officeDocument/2006/relationships/image" Target="../media/image13.jpeg"/><Relationship Id="rId3" Type="http://schemas.openxmlformats.org/officeDocument/2006/relationships/tags" Target="../tags/tag299.xml"/><Relationship Id="rId2" Type="http://schemas.openxmlformats.org/officeDocument/2006/relationships/image" Target="../media/image8.png"/><Relationship Id="rId1" Type="http://schemas.openxmlformats.org/officeDocument/2006/relationships/tags" Target="../tags/tag298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0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302.xml"/><Relationship Id="rId2" Type="http://schemas.openxmlformats.org/officeDocument/2006/relationships/image" Target="../media/image8.png"/><Relationship Id="rId1" Type="http://schemas.openxmlformats.org/officeDocument/2006/relationships/tags" Target="../tags/tag30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0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tags" Target="../tags/tag305.xml"/><Relationship Id="rId2" Type="http://schemas.openxmlformats.org/officeDocument/2006/relationships/image" Target="../media/image8.png"/><Relationship Id="rId1" Type="http://schemas.openxmlformats.org/officeDocument/2006/relationships/tags" Target="../tags/tag30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308.xml"/><Relationship Id="rId2" Type="http://schemas.openxmlformats.org/officeDocument/2006/relationships/image" Target="../media/image8.png"/><Relationship Id="rId1" Type="http://schemas.openxmlformats.org/officeDocument/2006/relationships/tags" Target="../tags/tag30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image" Target="../media/image8.png"/><Relationship Id="rId1" Type="http://schemas.openxmlformats.org/officeDocument/2006/relationships/tags" Target="../tags/tag30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image" Target="../media/image8.png"/><Relationship Id="rId1" Type="http://schemas.openxmlformats.org/officeDocument/2006/relationships/tags" Target="../tags/tag3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image" Target="../media/image8.png"/><Relationship Id="rId1" Type="http://schemas.openxmlformats.org/officeDocument/2006/relationships/tags" Target="../tags/tag3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image" Target="../media/image8.png"/><Relationship Id="rId1" Type="http://schemas.openxmlformats.org/officeDocument/2006/relationships/tags" Target="../tags/tag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2628900" y="1576705"/>
            <a:ext cx="8620125" cy="1424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defRPr sz="4000"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dirty="0">
                <a:solidFill>
                  <a:schemeClr val="tx1"/>
                </a:solidFill>
              </a:rPr>
              <a:t>遵义市播州区人民医院</a:t>
            </a:r>
            <a:r>
              <a:rPr lang="en-US" altLang="zh-CN" sz="6600" dirty="0">
                <a:solidFill>
                  <a:schemeClr val="tx1"/>
                </a:solidFill>
              </a:rPr>
              <a:t>   </a:t>
            </a:r>
            <a:endParaRPr lang="en-US" altLang="zh-CN" sz="6600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422015" y="4888865"/>
            <a:ext cx="7992745" cy="196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  <a:ea typeface="+mn-ea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9pPr>
          </a:lstStyle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>
                <a:solidFill>
                  <a:schemeClr val="dk1"/>
                </a:solidFill>
              </a:rPr>
              <a:t>产科     余</a:t>
            </a:r>
            <a:r>
              <a:rPr lang="zh-CN" altLang="en-US" sz="2400">
                <a:solidFill>
                  <a:schemeClr val="dk1"/>
                </a:solidFill>
              </a:rPr>
              <a:t>小旭</a:t>
            </a:r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5198745" y="3001010"/>
            <a:ext cx="4587875" cy="23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normAutofit/>
          </a:bodyPr>
          <a:lstStyle>
            <a:defPPr>
              <a:defRPr lang="zh-CN"/>
            </a:defPPr>
            <a:lvl1pPr algn="ctr">
              <a:defRPr sz="2000">
                <a:latin typeface="+mn-ea"/>
                <a:ea typeface="+mn-ea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dirty="0">
                <a:solidFill>
                  <a:schemeClr val="dk1"/>
                </a:solidFill>
                <a:latin typeface="+mn-lt"/>
              </a:rPr>
              <a:t> </a:t>
            </a:r>
            <a:r>
              <a:rPr lang="zh-CN" altLang="en-US" sz="4800" dirty="0">
                <a:solidFill>
                  <a:schemeClr val="dk1"/>
                </a:solidFill>
                <a:latin typeface="+mn-lt"/>
              </a:rPr>
              <a:t>入院宣教及流程</a:t>
            </a:r>
            <a:r>
              <a:rPr lang="en-US" altLang="zh-CN" sz="4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+mn-lt"/>
              </a:rPr>
              <a:t>     </a:t>
            </a:r>
            <a:endParaRPr lang="en-US" altLang="zh-CN" sz="3200" dirty="0">
              <a:solidFill>
                <a:schemeClr val="dk1"/>
              </a:solidFill>
              <a:latin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0040" y="2200275"/>
            <a:ext cx="5848985" cy="1715135"/>
          </a:xfrm>
        </p:spPr>
        <p:txBody>
          <a:bodyPr>
            <a:noAutofit/>
          </a:bodyPr>
          <a:p>
            <a:r>
              <a:rPr lang="zh-CN" altLang="en-US" sz="8000"/>
              <a:t>谢谢聆听</a:t>
            </a:r>
            <a:endParaRPr lang="zh-CN" altLang="en-US" sz="8000"/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00" b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住院流程：</a:t>
            </a:r>
            <a:endParaRPr sz="4800" b="0">
              <a:solidFill>
                <a:schemeClr val="accen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677535" y="1161415"/>
            <a:ext cx="5844540" cy="5179695"/>
          </a:xfrm>
        </p:spPr>
        <p:txBody>
          <a:bodyPr vert="horz" lIns="101600" tIns="0" rIns="82550" bIns="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首先在门诊挂号，到门诊八楼就诊，门诊就诊时间上午</a:t>
            </a:r>
            <a:r>
              <a:rPr lang="en-US" altLang="zh-CN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8:00-12:00 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，下午就诊时间</a:t>
            </a:r>
            <a:r>
              <a:rPr lang="en-US" altLang="zh-CN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00-16:30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无论是平产还是剖腹产医生充分评估后，考虑是否收入院，若门诊下班，我们可以挂号后到门诊九楼就诊，根据情况办理入院），需住院的产妇，医生开好住院证后到住院部1楼办理入院缴费，缴费完毕后返回九楼办理入院。</a:t>
            </a:r>
            <a:endParaRPr lang="zh-CN" altLang="en-US" sz="2400">
              <a:solidFill>
                <a:schemeClr val="dk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6" name="内容占位符 15" descr="WechatIMG872_副本"/>
          <p:cNvPicPr>
            <a:picLocks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085850" y="1902460"/>
            <a:ext cx="3419475" cy="4438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647700" y="25844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5335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入院前准备：</a:t>
            </a:r>
            <a:r>
              <a:rPr lang="zh-CN" altLang="en-US" sz="3110">
                <a:solidFill>
                  <a:schemeClr val="dk1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母子健康手册、双方身份证（或户口薄）、产检资料</a:t>
            </a:r>
            <a:r>
              <a:rPr lang="en-US" altLang="zh-CN" sz="3110">
                <a:solidFill>
                  <a:schemeClr val="dk1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 </a:t>
            </a:r>
            <a:r>
              <a:rPr lang="zh-CN" altLang="en-US" sz="3110">
                <a:solidFill>
                  <a:schemeClr val="dk1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、准妈妈用物和宝贝用物。</a:t>
            </a:r>
            <a:endParaRPr lang="zh-CN" altLang="en-US" sz="3110">
              <a:solidFill>
                <a:schemeClr val="dk1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  <a:sym typeface="+mn-ea"/>
            </a:endParaRPr>
          </a:p>
        </p:txBody>
      </p:sp>
      <p:pic>
        <p:nvPicPr>
          <p:cNvPr id="6" name="内容占位符 5" descr="WechatIMG20"/>
          <p:cNvPicPr>
            <a:picLocks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754495" y="1692910"/>
            <a:ext cx="3261995" cy="4351655"/>
          </a:xfrm>
          <a:prstGeom prst="rect">
            <a:avLst/>
          </a:prstGeom>
        </p:spPr>
      </p:pic>
      <p:pic>
        <p:nvPicPr>
          <p:cNvPr id="8" name="内容占位符 7" descr="WechatIMG21"/>
          <p:cNvPicPr>
            <a:picLocks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2058035" y="1859280"/>
            <a:ext cx="3261995" cy="43516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647700" y="258445"/>
            <a:ext cx="10515600" cy="180467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入院后准备：</a:t>
            </a:r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入院后将住院证交给护士站护士，由护士站护士安排好床位后，医生会根据情况做进一步检查。</a:t>
            </a:r>
            <a:endParaRPr lang="zh-CN" altLang="en-US" sz="3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内容占位符 3" descr="WechatIMG23"/>
          <p:cNvPicPr>
            <a:picLocks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47700" y="2543810"/>
            <a:ext cx="5181600" cy="2914650"/>
          </a:xfrm>
          <a:prstGeom prst="rect">
            <a:avLst/>
          </a:prstGeom>
        </p:spPr>
      </p:pic>
      <p:pic>
        <p:nvPicPr>
          <p:cNvPr id="6" name="内容占位符 5" descr="WechatIMG24"/>
          <p:cNvPicPr>
            <a:picLocks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5981700" y="2543810"/>
            <a:ext cx="5181600" cy="29146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524000" y="1322705"/>
            <a:ext cx="9488805" cy="46101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5335">
                <a:solidFill>
                  <a:schemeClr val="accent1"/>
                </a:solidFill>
                <a:latin typeface="+mj-ea"/>
                <a:sym typeface="+mn-ea"/>
              </a:rPr>
              <a:t>准妈妈生产准备：</a:t>
            </a:r>
            <a:r>
              <a:rPr lang="zh-CN" altLang="en-US" sz="40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办理好入院后等待分娩的准妈妈们送回病房休息，如果临产的准妈妈，我们会送入产房等待分娩（分娩期间会根据个人承受能力选择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无痛分娩</a:t>
            </a:r>
            <a:r>
              <a:rPr lang="zh-CN" altLang="en-US" sz="40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）。剖腹产准妈妈我们会根据自身情况做相应准备，如果是急诊手术的准妈妈，我们会积极完成相关术前准备后送入手术室分娩，择期手术的准妈妈会送回病房休息等待分娩。</a:t>
            </a:r>
            <a:endParaRPr lang="zh-CN" altLang="en-US" sz="400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7700" y="258445"/>
            <a:ext cx="10515600" cy="1325563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顺产宝妈及宝贝用物准备：</a:t>
            </a:r>
            <a:endParaRPr lang="zh-CN" altLang="en-US" sz="48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400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宝妈用物：穿着宽松棉质衣裤、拖鞋、吸管杯、抽纸、产垫，根据个人喜好准备补充能量食物（如脉动、巧克力等）</a:t>
            </a:r>
            <a:r>
              <a:rPr lang="en-US" altLang="zh-CN" sz="400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endParaRPr lang="en-US" altLang="zh-CN" sz="400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400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宝宝用物：包被厚薄各一套（根据天气气候选择）、衣裤、帽子、尿不湿。</a:t>
            </a:r>
            <a:endParaRPr lang="zh-CN" altLang="en-US" sz="400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7700" y="258445"/>
            <a:ext cx="10515600" cy="1325563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剖宫产宝妈及宝贝用物准备：</a:t>
            </a:r>
            <a:endParaRPr lang="zh-CN" altLang="en-US" sz="48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400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宝妈准备：建议不带隐性眼镜、框架眼镜、穿棉质衣裤、不穿内衣，取掉身上贵重首饰、将头发编成两辫子，带4张产垫。</a:t>
            </a:r>
            <a:endParaRPr lang="zh-CN" altLang="en-US" sz="400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400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宝贝用物准备：包被厚薄各一套（根据天气气候选择）、衣裤、帽子、尿不湿。</a:t>
            </a:r>
            <a:endParaRPr lang="zh-CN" altLang="en-US" sz="400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400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7700" y="258445"/>
            <a:ext cx="10515600" cy="1325563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800">
                <a:solidFill>
                  <a:schemeClr val="accent1"/>
                </a:solidFill>
                <a:latin typeface="+mj-ea"/>
                <a:sym typeface="+mn-ea"/>
              </a:rPr>
              <a:t>平产分娩后注意事项</a:t>
            </a:r>
            <a:endParaRPr lang="zh-CN" altLang="en-US" sz="4800">
              <a:solidFill>
                <a:schemeClr val="accent1"/>
              </a:solidFill>
              <a:latin typeface="+mj-ea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384175" y="1271905"/>
            <a:ext cx="10960735" cy="5586730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平产后需在产房观察2小时，并且严密观察生命体征、子宫收缩情况及出血情况。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平产后：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1、要调整好心态，愉快科学度过月子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2、要好好休息（生产过程中使用了大量力气） 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3、要尽早母乳喂养（进行“早接触、早开奶、早吸吮”） </a:t>
            </a:r>
            <a:r>
              <a:rPr lang="en-US" altLang="zh-CN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     </a:t>
            </a:r>
            <a:endParaRPr lang="en-US" altLang="zh-CN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4、需观察子宫收缩情况及阴道出血情况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5、饮食清淡 （多吃易消化、粗纤维食物、有利于排大便）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6、及时排便 （预防尿潴留）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7、尽早下床活动</a:t>
            </a:r>
            <a:r>
              <a:rPr lang="en-US" altLang="zh-CN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altLang="zh-CN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8</a:t>
            </a:r>
            <a:r>
              <a:rPr lang="zh-CN" alt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、保持会阴清洁干燥</a:t>
            </a:r>
            <a:endParaRPr lang="zh-CN" altLang="en-US" sz="2400">
              <a:solidFill>
                <a:schemeClr val="dk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9402793" y="-27"/>
            <a:ext cx="2788926" cy="1703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7700" y="258445"/>
            <a:ext cx="10515600" cy="1325563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剖宫产后注意事项</a:t>
            </a:r>
            <a:endParaRPr lang="zh-CN" altLang="en-US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 vert="horz" lIns="91440" tIns="45720" rIns="91440" bIns="45720" rtlCol="0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、调整好心态（激素水平紊乱缘故）</a:t>
            </a: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2、要好好休息 </a:t>
            </a: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3、要尽早进行母乳喂养（尽早三早“早接触、早开奶、早吸吮”原则） 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endParaRPr lang="en-US" altLang="zh-CN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4、需观察出血情况及子宫手术情况（根据病人情况按压子宫）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en-US" altLang="zh-CN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5、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1-2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小小时后无恶心及呕吐情况，先喝温水，无不适应后进流质饮食，慢慢过度为半流质饮食，如果已经排气后可进食软食，到普通饮食。禁吃胀气食物，不易消化食物（牛奶，豆制品食物）</a:t>
            </a: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6、手术完毕回病房家属协助产妇翻身，预防压疮。指导活动双下肢，预防静脉血栓形成。手术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小时后可以取尿管下床活动，取尿管过后尽早解小便，预防尿潴留（根据自身情况进行评估能否下床）</a:t>
            </a: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7、术后尽早下床活动目的，预防肠胀气及肠粘粘。起床时遵循三个“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分钟原则”必须在家属陪同下，床上坐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分钟、床边坐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分钟、下床站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分钟，如果有头晕、眼花，出冷汗等不适，立即停止及时联系医护人员。</a:t>
            </a: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55_20*i*4"/>
  <p:tag name="KSO_WM_TEMPLATE_CATEGORY" val="custom"/>
  <p:tag name="KSO_WM_TEMPLATE_INDEX" val="20202855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belt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SLIDE_BACKGROUND_TYPE" val="belt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55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55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2855"/>
  <p:tag name="KSO_WM_TEMPLATE_MASTER_TYPE" val="1"/>
  <p:tag name="KSO_WM_TEMPLATE_COLOR_TYPE" val="1"/>
  <p:tag name="KSO_WM_TEMPLATE_MASTER_THUMB_INDEX" val="12"/>
  <p:tag name="KSO_WM_TEMPLATE_THUMBS_INDEX" val="1、4、7、9、11、13、14、17、19、20、21、22、23、24、26、28、29、30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00"/>
</p:tagLst>
</file>

<file path=ppt/tags/tag28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0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COMBINE_RELATE_SLIDE_ID" val="custom1066845_1"/>
  <p:tag name="KSO_WM_TEMPLATE_CATEGORY" val="custom"/>
  <p:tag name="KSO_WM_TEMPLATE_INDEX" val="20184600"/>
  <p:tag name="KSO_WM_TEMPLATE_SUBCATEGORY" val="combine"/>
  <p:tag name="KSO_WM_TEMPLATE_THUMBS_INDEX" val="1、5、6、11、12、18、22、26、28、32"/>
  <p:tag name="KSO_WM_TEMPLATE_MASTER_TYPE" val="1"/>
</p:tagLst>
</file>

<file path=ppt/tags/tag294.xml><?xml version="1.0" encoding="utf-8"?>
<p:tagLst xmlns:p="http://schemas.openxmlformats.org/presentationml/2006/main">
  <p:tag name="KSO_WM_TEMPLATE_CATEGORY" val="custom"/>
  <p:tag name="KSO_WM_TEMPLATE_INDEX" val="20184600"/>
  <p:tag name="KSO_WM_TAG_VERSION" val="1.0"/>
  <p:tag name="KSO_WM_BEAUTIFY_FLAG" val="#wm#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ID" val="custom20184600_1*a*1"/>
  <p:tag name="KSO_WM_UNIT_PRESET_TEXT" val="卡通手绘风汇报总结"/>
  <p:tag name="KSO_WM_UNIT_ISNUMDGMTITLE" val="0"/>
  <p:tag name="KSO_WM_UNIT_NOCLEAR" val="0"/>
  <p:tag name="KSO_WM_UNIT_DIAGRAM_ISNUMVISUAL" val="0"/>
  <p:tag name="KSO_WM_UNIT_DIAGRAM_ISREFERUNIT" val="0"/>
</p:tagLst>
</file>

<file path=ppt/tags/tag295.xml><?xml version="1.0" encoding="utf-8"?>
<p:tagLst xmlns:p="http://schemas.openxmlformats.org/presentationml/2006/main">
  <p:tag name="KSO_WM_TEMPLATE_CATEGORY" val="custom"/>
  <p:tag name="KSO_WM_TEMPLATE_INDEX" val="20184600"/>
  <p:tag name="KSO_WM_TAG_VERSION" val="1.0"/>
  <p:tag name="KSO_WM_BEAUTIFY_FLAG" val="#wm#"/>
  <p:tag name="KSO_WM_UNIT_TYPE" val="b"/>
  <p:tag name="KSO_WM_UNIT_INDEX" val="1"/>
  <p:tag name="KSO_WM_UNIT_LAYERLEVEL" val="1"/>
  <p:tag name="KSO_WM_UNIT_VALUE" val="72"/>
  <p:tag name="KSO_WM_UNIT_ISCONTENTSTITLE" val="0"/>
  <p:tag name="KSO_WM_UNIT_HIGHLIGHT" val="0"/>
  <p:tag name="KSO_WM_UNIT_COMPATIBLE" val="0"/>
  <p:tag name="KSO_WM_UNIT_PRESET_TEXT_INDEX" val="4"/>
  <p:tag name="KSO_WM_UNIT_PRESET_TEXT_LEN" val="97"/>
  <p:tag name="KSO_WM_UNIT_ID" val="custom20184600_1*b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TEMPLATE_CATEGORY" val="custom"/>
  <p:tag name="KSO_WM_TEMPLATE_INDEX" val="20184600"/>
  <p:tag name="KSO_WM_TAG_VERSION" val="1.0"/>
  <p:tag name="KSO_WM_BEAUTIFY_FLAG" val="#wm#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ID" val="custom20184600_1*f*1"/>
  <p:tag name="KSO_WM_UNIT_PRESET_TEXT" val="演讲者： 稻壳儿"/>
  <p:tag name="KSO_WM_UNIT_SUBTYPE" val="b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TAG_VERSION" val="1.0"/>
  <p:tag name="KSO_WM_SLIDE_ITEM_CNT" val="0"/>
  <p:tag name="KSO_WM_SLIDE_LAYOUT" val="a_b_f"/>
  <p:tag name="KSO_WM_SLIDE_LAYOUT_CNT" val="1_1_1"/>
  <p:tag name="KSO_WM_SLIDE_TYPE" val="title"/>
  <p:tag name="KSO_WM_BEAUTIFY_FLAG" val="#wm#"/>
  <p:tag name="KSO_WM_COMBINE_RELATE_SLIDE_ID" val="custom1066845_1"/>
  <p:tag name="KSO_WM_TEMPLATE_CATEGORY" val="custom"/>
  <p:tag name="KSO_WM_TEMPLATE_INDEX" val="20184600"/>
  <p:tag name="KSO_WM_SLIDE_ID" val="custom20184600_1"/>
  <p:tag name="KSO_WM_SLIDE_INDEX" val="1"/>
  <p:tag name="KSO_WM_TEMPLATE_SUBCATEGORY" val="0"/>
  <p:tag name="KSO_WM_TEMPLATE_THUMBS_INDEX" val="1、5、6、11、12、18、22、26、28、32、"/>
  <p:tag name="KSO_WM_TEMPLATE_MASTER_TYPE" val="1"/>
  <p:tag name="KSO_WM_TEMPLATE_COLOR_TYPE" val="0"/>
  <p:tag name="KSO_WM_SPECIAL_SOURCE" val="bdnull"/>
</p:tagLst>
</file>

<file path=ppt/tags/tag2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207eb77-9d3b-f6a9-d67a-79667f76a28b}"/>
  <p:tag name="KSO_WM_UNIT_TYPE" val="i"/>
</p:tagLst>
</file>

<file path=ppt/tags/tag2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2e9a6a2-0d26-013e-d67a-79663a27fbd3}"/>
  <p:tag name="KSO_WM_UNIT_TYPE" val="i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0ad0ddf-ecce-ae2a-d67a-796639c8bc5c}"/>
  <p:tag name="KSO_WM_UNIT_TYPE" val="i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8bb0c06-b2ee-c4f0-d67a-7966423c1751}"/>
  <p:tag name="KSO_WM_UNIT_TYPE" val="i"/>
</p:tagLst>
</file>

<file path=ppt/tags/tag308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ac3cb59-21f9-1f9a-d57a-79665fcf8494}"/>
  <p:tag name="KSO_WM_UNIT_TYPE" val="i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c315c45-df81-ef96-d57a-7966bd201728}"/>
  <p:tag name="KSO_WM_UNIT_TYPE" val="i"/>
</p:tagLst>
</file>

<file path=ppt/tags/tag31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9fb4efa-91c2-e9c3-d57a-7966c12e712e}"/>
  <p:tag name="KSO_WM_UNIT_TYPE" val="i"/>
</p:tagLst>
</file>

<file path=ppt/tags/tag31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d5e553e-0bbe-7b61-d57a-796654e03331}"/>
  <p:tag name="KSO_WM_UNIT_TYPE" val="i"/>
</p:tagLst>
</file>

<file path=ppt/tags/tag31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21.xml><?xml version="1.0" encoding="utf-8"?>
<p:tagLst xmlns:p="http://schemas.openxmlformats.org/presentationml/2006/main">
  <p:tag name="KSO_WM_SPECIAL_SOURCE" val="bdnul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55_20*i*1"/>
  <p:tag name="KSO_WM_TEMPLATE_CATEGORY" val="custom"/>
  <p:tag name="KSO_WM_TEMPLATE_INDEX" val="20202855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5">
      <a:dk1>
        <a:sysClr val="windowText" lastClr="000000"/>
      </a:dk1>
      <a:lt1>
        <a:sysClr val="window" lastClr="FFFFFF"/>
      </a:lt1>
      <a:dk2>
        <a:srgbClr val="F6F6F6"/>
      </a:dk2>
      <a:lt2>
        <a:srgbClr val="FFFFFF"/>
      </a:lt2>
      <a:accent1>
        <a:srgbClr val="FFC300"/>
      </a:accent1>
      <a:accent2>
        <a:srgbClr val="F79C33"/>
      </a:accent2>
      <a:accent3>
        <a:srgbClr val="EF7566"/>
      </a:accent3>
      <a:accent4>
        <a:srgbClr val="E84E99"/>
      </a:accent4>
      <a:accent5>
        <a:srgbClr val="E027CC"/>
      </a:accent5>
      <a:accent6>
        <a:srgbClr val="D800F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20184600">
      <a:dk1>
        <a:srgbClr val="000000"/>
      </a:dk1>
      <a:lt1>
        <a:srgbClr val="FFFFFF"/>
      </a:lt1>
      <a:dk2>
        <a:srgbClr val="F3F0EC"/>
      </a:dk2>
      <a:lt2>
        <a:srgbClr val="FFFFFF"/>
      </a:lt2>
      <a:accent1>
        <a:srgbClr val="595959"/>
      </a:accent1>
      <a:accent2>
        <a:srgbClr val="44546A"/>
      </a:accent2>
      <a:accent3>
        <a:srgbClr val="5F7797"/>
      </a:accent3>
      <a:accent4>
        <a:srgbClr val="009E9F"/>
      </a:accent4>
      <a:accent5>
        <a:srgbClr val="ED7D31"/>
      </a:accent5>
      <a:accent6>
        <a:srgbClr val="FDBE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WPS 演示</Application>
  <PresentationFormat>宽屏</PresentationFormat>
  <Paragraphs>53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汉仪旗黑-85S</vt:lpstr>
      <vt:lpstr>黑体</vt:lpstr>
      <vt:lpstr>Calibri Light</vt:lpstr>
      <vt:lpstr>新蒂黑板报</vt:lpstr>
      <vt:lpstr>汉仪中简黑简</vt:lpstr>
      <vt:lpstr>Arial Unicode MS</vt:lpstr>
      <vt:lpstr>1_Office 主题​​</vt:lpstr>
      <vt:lpstr>1_Office 主题</vt:lpstr>
      <vt:lpstr>PowerPoint 演示文稿</vt:lpstr>
      <vt:lpstr>住院流程：</vt:lpstr>
      <vt:lpstr>入院前准备：母子健康手册、双方身份证（或户口薄）、产检资料 、准妈妈用物和宝贝用物。</vt:lpstr>
      <vt:lpstr>入院后准备：入院后将住院证交给护士站护士，由护士站护士安排好床位后，医生会根据情况做进一步检查。</vt:lpstr>
      <vt:lpstr>准妈妈生产准备：办理好入院后等待分娩的准妈妈们送回病房休息，如果临产的准妈妈，我们会送入产房等待分娩（分娩期间会根据个人承受能力选择无痛分娩）。剖腹产准妈妈我们会根据自身情况做相应准备，如果是急诊手术的准妈妈，我们会积极完成相关术前准备后送入手术室分娩，择期手术的准妈妈会送回病房休息等待分娩。</vt:lpstr>
      <vt:lpstr>顺产宝妈及宝贝用物准备：</vt:lpstr>
      <vt:lpstr>剖宫产宝妈及宝贝用物准备：</vt:lpstr>
      <vt:lpstr>平产分娩后注意事项</vt:lpstr>
      <vt:lpstr>剖宫产后注意事项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微信用户</cp:lastModifiedBy>
  <cp:revision>29</cp:revision>
  <dcterms:created xsi:type="dcterms:W3CDTF">2024-06-24T16:07:00Z</dcterms:created>
  <dcterms:modified xsi:type="dcterms:W3CDTF">2025-05-09T08:29:46Z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89E5B1E3254BC93D6E1479662CBA1D0A_43</vt:lpwstr>
  </property>
</Properties>
</file>